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22"/>
  </p:notesMasterIdLst>
  <p:sldIdLst>
    <p:sldId id="275" r:id="rId3"/>
    <p:sldId id="287" r:id="rId4"/>
    <p:sldId id="288" r:id="rId5"/>
    <p:sldId id="277" r:id="rId6"/>
    <p:sldId id="276" r:id="rId7"/>
    <p:sldId id="256" r:id="rId8"/>
    <p:sldId id="279" r:id="rId9"/>
    <p:sldId id="281" r:id="rId10"/>
    <p:sldId id="257" r:id="rId11"/>
    <p:sldId id="282" r:id="rId12"/>
    <p:sldId id="261" r:id="rId13"/>
    <p:sldId id="283" r:id="rId14"/>
    <p:sldId id="271" r:id="rId15"/>
    <p:sldId id="284" r:id="rId16"/>
    <p:sldId id="272" r:id="rId17"/>
    <p:sldId id="286" r:id="rId18"/>
    <p:sldId id="273" r:id="rId19"/>
    <p:sldId id="285" r:id="rId20"/>
    <p:sldId id="27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78FF"/>
    <a:srgbClr val="FF462C"/>
    <a:srgbClr val="00CF77"/>
    <a:srgbClr val="F49C1C"/>
    <a:srgbClr val="E6E6E6"/>
    <a:srgbClr val="00A0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582" autoAdjust="0"/>
  </p:normalViewPr>
  <p:slideViewPr>
    <p:cSldViewPr showGuides="1">
      <p:cViewPr varScale="1">
        <p:scale>
          <a:sx n="84" d="100"/>
          <a:sy n="84" d="100"/>
        </p:scale>
        <p:origin x="658"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D50D3-DEF0-4845-82E4-27B612DF6601}"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9B50E9-699E-4A0A-BD13-78E20674DB98}" type="slidenum">
              <a:rPr lang="en-US" smtClean="0"/>
              <a:t>‹#›</a:t>
            </a:fld>
            <a:endParaRPr lang="en-US"/>
          </a:p>
        </p:txBody>
      </p:sp>
    </p:spTree>
    <p:extLst>
      <p:ext uri="{BB962C8B-B14F-4D97-AF65-F5344CB8AC3E}">
        <p14:creationId xmlns:p14="http://schemas.microsoft.com/office/powerpoint/2010/main" val="369825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9B50E9-699E-4A0A-BD13-78E20674DB98}" type="slidenum">
              <a:rPr lang="en-US" smtClean="0"/>
              <a:t>1</a:t>
            </a:fld>
            <a:endParaRPr lang="en-US"/>
          </a:p>
        </p:txBody>
      </p:sp>
    </p:spTree>
    <p:extLst>
      <p:ext uri="{BB962C8B-B14F-4D97-AF65-F5344CB8AC3E}">
        <p14:creationId xmlns:p14="http://schemas.microsoft.com/office/powerpoint/2010/main" val="334067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68653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34837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8AAA8F-E5D2-4AB8-B7DB-DDF429038AC3}"/>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3" name="Footer Placeholder 2">
            <a:extLst>
              <a:ext uri="{FF2B5EF4-FFF2-40B4-BE49-F238E27FC236}">
                <a16:creationId xmlns:a16="http://schemas.microsoft.com/office/drawing/2014/main" id="{0B84748D-DF3D-4127-909B-3E43458FD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79C680-8827-4BD3-8FE3-0D54C76F8E6A}"/>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650542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8273693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14837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09425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406590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27768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419294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7762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p:txBody>
          <a:bodyPr/>
          <a:lstStyle/>
          <a:p>
            <a:fld id="{78DA0DE9-F4C7-4771-962B-1B3FE4A01F17}" type="datetimeFigureOut">
              <a:rPr lang="en-US" smtClean="0"/>
              <a:t>3/29/2023</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94947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B4ADFD9-11D5-4665-B880-872D2D8FD44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27E8502-0B89-4039-9AD9-6A5E6737922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6" name="Picture 15">
            <a:extLst>
              <a:ext uri="{FF2B5EF4-FFF2-40B4-BE49-F238E27FC236}">
                <a16:creationId xmlns:a16="http://schemas.microsoft.com/office/drawing/2014/main" id="{65E773CB-054D-4BA8-A24D-E7AD3E3ADE3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7" name="Picture 16">
            <a:extLst>
              <a:ext uri="{FF2B5EF4-FFF2-40B4-BE49-F238E27FC236}">
                <a16:creationId xmlns:a16="http://schemas.microsoft.com/office/drawing/2014/main" id="{FABBBDDB-8B46-4093-9BE6-F7DAF54C1C7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B3B914B-387A-4FDA-A75D-DF951A8161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E3BC105-C927-4B7D-9C20-2397A3D172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785D4D-BC54-4E9D-9653-58F04679A5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A542E-D4BC-4D77-BDB8-A0222C985C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A0DE9-F4C7-4771-962B-1B3FE4A01F17}" type="datetimeFigureOut">
              <a:rPr lang="en-US" smtClean="0"/>
              <a:t>3/29/2023</a:t>
            </a:fld>
            <a:endParaRPr lang="en-US"/>
          </a:p>
        </p:txBody>
      </p:sp>
      <p:sp>
        <p:nvSpPr>
          <p:cNvPr id="5" name="Footer Placeholder 4">
            <a:extLst>
              <a:ext uri="{FF2B5EF4-FFF2-40B4-BE49-F238E27FC236}">
                <a16:creationId xmlns:a16="http://schemas.microsoft.com/office/drawing/2014/main" id="{D4549D8C-4723-4B8F-8424-356BA2EFD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BE3723-E55B-4156-A1E2-983B2D485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9DBA8-5E42-4B0C-A7FB-43988E177816}" type="slidenum">
              <a:rPr lang="en-US" smtClean="0"/>
              <a:t>‹#›</a:t>
            </a:fld>
            <a:endParaRPr lang="en-US"/>
          </a:p>
        </p:txBody>
      </p:sp>
      <p:pic>
        <p:nvPicPr>
          <p:cNvPr id="8" name="Picture 7">
            <a:extLst>
              <a:ext uri="{FF2B5EF4-FFF2-40B4-BE49-F238E27FC236}">
                <a16:creationId xmlns:a16="http://schemas.microsoft.com/office/drawing/2014/main" id="{397C4473-9E0D-4AEB-8F11-CE38036AB73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9" name="Picture 8">
            <a:extLst>
              <a:ext uri="{FF2B5EF4-FFF2-40B4-BE49-F238E27FC236}">
                <a16:creationId xmlns:a16="http://schemas.microsoft.com/office/drawing/2014/main" id="{31775DCA-1F56-48C2-A22F-7C6D8F3B3F1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0" name="Picture 9">
            <a:extLst>
              <a:ext uri="{FF2B5EF4-FFF2-40B4-BE49-F238E27FC236}">
                <a16:creationId xmlns:a16="http://schemas.microsoft.com/office/drawing/2014/main" id="{278A4A74-7181-4C68-83EE-816D5848B5F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73176830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slideLayout" Target="../slideLayouts/slideLayout1.xml"/><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png"/><Relationship Id="rId3" Type="http://schemas.microsoft.com/office/2007/relationships/media" Target="../media/media2.wav"/><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slideLayout" Target="../slideLayouts/slideLayout1.xml"/><Relationship Id="rId10" Type="http://schemas.openxmlformats.org/officeDocument/2006/relationships/image" Target="../media/image28.png"/><Relationship Id="rId4" Type="http://schemas.openxmlformats.org/officeDocument/2006/relationships/audio" Target="../media/media2.wav"/><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slideLayout" Target="../slideLayouts/slideLayout1.xml"/><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png"/><Relationship Id="rId11" Type="http://schemas.openxmlformats.org/officeDocument/2006/relationships/image" Target="../media/image29.png"/><Relationship Id="rId5" Type="http://schemas.openxmlformats.org/officeDocument/2006/relationships/slideLayout" Target="../slideLayouts/slideLayout1.xml"/><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GIF"/><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18.png"/><Relationship Id="rId12" Type="http://schemas.openxmlformats.org/officeDocument/2006/relationships/slide" Target="slide9.xml"/><Relationship Id="rId2" Type="http://schemas.openxmlformats.org/officeDocument/2006/relationships/image" Target="../media/image2.png"/><Relationship Id="rId16" Type="http://schemas.openxmlformats.org/officeDocument/2006/relationships/image" Target="../media/image25.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jpeg"/><Relationship Id="rId5" Type="http://schemas.openxmlformats.org/officeDocument/2006/relationships/image" Target="../media/image6.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 Id="rId1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slide" Target="slide9.xml"/><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33877"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7"/>
          <a:stretch>
            <a:fillRect/>
          </a:stretch>
        </p:blipFill>
        <p:spPr>
          <a:xfrm>
            <a:off x="1219200" y="531079"/>
            <a:ext cx="9220200" cy="5537152"/>
          </a:xfrm>
          <a:prstGeom prst="rect">
            <a:avLst/>
          </a:prstGeom>
        </p:spPr>
      </p:pic>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8"/>
          <a:stretch>
            <a:fillRect/>
          </a:stretch>
        </p:blipFill>
        <p:spPr>
          <a:xfrm>
            <a:off x="-211749" y="3454494"/>
            <a:ext cx="3006563" cy="3247445"/>
          </a:xfrm>
          <a:prstGeom prst="rect">
            <a:avLst/>
          </a:prstGeom>
        </p:spPr>
      </p:pic>
      <p:pic>
        <p:nvPicPr>
          <p:cNvPr id="2" name="Boku Doraemon - Nobuyo Oyama - Tuyển Tập Nhạc Phim Doraemon - Doraemon - Playlist NhacCuaTui">
            <a:hlinkClick r:id="" action="ppaction://media"/>
            <a:extLst>
              <a:ext uri="{FF2B5EF4-FFF2-40B4-BE49-F238E27FC236}">
                <a16:creationId xmlns:a16="http://schemas.microsoft.com/office/drawing/2014/main" id="{5FA5E1BD-1B0A-4D48-AEDC-1AECE8E6A0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3106400" y="4119528"/>
            <a:ext cx="609600" cy="609600"/>
          </a:xfrm>
          <a:prstGeom prst="rect">
            <a:avLst/>
          </a:prstGeom>
        </p:spPr>
      </p:pic>
      <p:sp>
        <p:nvSpPr>
          <p:cNvPr id="27" name="TextBox 26">
            <a:extLst>
              <a:ext uri="{FF2B5EF4-FFF2-40B4-BE49-F238E27FC236}">
                <a16:creationId xmlns:a16="http://schemas.microsoft.com/office/drawing/2014/main" id="{F9F409A9-4F25-4BC5-AD54-E3F6CCF56BCB}"/>
              </a:ext>
            </a:extLst>
          </p:cNvPr>
          <p:cNvSpPr txBox="1"/>
          <p:nvPr/>
        </p:nvSpPr>
        <p:spPr>
          <a:xfrm>
            <a:off x="2978402" y="2584307"/>
            <a:ext cx="5541902" cy="769441"/>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F0000"/>
                </a:solidFill>
                <a:effectLst>
                  <a:outerShdw dist="50800" dir="3600000" algn="t" rotWithShape="0">
                    <a:prstClr val="white"/>
                  </a:outerShdw>
                </a:effectLst>
                <a:uLnTx/>
                <a:uFillTx/>
                <a:latin typeface="UTM Cookies" panose="02040603050506020204" pitchFamily="18" charset="0"/>
                <a:cs typeface="+mn-cs"/>
              </a:rPr>
              <a:t>Mái</a:t>
            </a:r>
            <a:r>
              <a:rPr kumimoji="0" lang="en-US" sz="4400" b="0" i="0" u="none" strike="noStrike" kern="1200" cap="none" spc="0" normalizeH="0" noProof="0">
                <a:ln>
                  <a:noFill/>
                </a:ln>
                <a:solidFill>
                  <a:srgbClr val="FF0000"/>
                </a:solidFill>
                <a:effectLst>
                  <a:outerShdw dist="50800" dir="3600000" algn="t" rotWithShape="0">
                    <a:prstClr val="white"/>
                  </a:outerShdw>
                </a:effectLst>
                <a:uLnTx/>
                <a:uFillTx/>
                <a:latin typeface="UTM Cookies" panose="02040603050506020204" pitchFamily="18" charset="0"/>
                <a:cs typeface="+mn-cs"/>
              </a:rPr>
              <a:t> trường mến yêu</a:t>
            </a:r>
            <a:endParaRPr kumimoji="0" lang="en-US" sz="44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UTM Cookies" panose="02040603050506020204" pitchFamily="18" charset="0"/>
              <a:cs typeface="+mn-cs"/>
            </a:endParaRPr>
          </a:p>
        </p:txBody>
      </p:sp>
      <p:sp>
        <p:nvSpPr>
          <p:cNvPr id="28" name="TextBox 16">
            <a:extLst>
              <a:ext uri="{FF2B5EF4-FFF2-40B4-BE49-F238E27FC236}">
                <a16:creationId xmlns:a16="http://schemas.microsoft.com/office/drawing/2014/main" id="{4E3E2022-69C5-4613-9131-CC732FBAE5D3}"/>
              </a:ext>
            </a:extLst>
          </p:cNvPr>
          <p:cNvSpPr txBox="1"/>
          <p:nvPr/>
        </p:nvSpPr>
        <p:spPr>
          <a:xfrm>
            <a:off x="4314071" y="1653195"/>
            <a:ext cx="2860460" cy="807913"/>
          </a:xfrm>
          <a:prstGeom prst="rect">
            <a:avLst/>
          </a:prstGeom>
        </p:spPr>
        <p:txBody>
          <a:bodyPr lIns="0" tIns="0" rIns="0" bIns="0" rtlCol="0" anchor="t">
            <a:spAutoFit/>
          </a:bodyPr>
          <a:lstStyle/>
          <a:p>
            <a:pPr marL="0" marR="0" lvl="0" indent="0" algn="l" defTabSz="914400" rtl="0" eaLnBrk="1" fontAlgn="auto" latinLnBrk="0" hangingPunct="1">
              <a:lnSpc>
                <a:spcPts val="6299"/>
              </a:lnSpc>
              <a:spcBef>
                <a:spcPct val="0"/>
              </a:spcBef>
              <a:spcAft>
                <a:spcPts val="0"/>
              </a:spcAft>
              <a:buClrTx/>
              <a:buSzTx/>
              <a:buFontTx/>
              <a:buNone/>
              <a:tabLst/>
              <a:defRPr/>
            </a:pPr>
            <a:r>
              <a:rPr kumimoji="0" lang="en-US" sz="4500" b="0" i="0" u="none" strike="noStrike" kern="1200" cap="none" spc="0" normalizeH="0" baseline="0" noProof="0" dirty="0">
                <a:ln>
                  <a:noFill/>
                </a:ln>
                <a:solidFill>
                  <a:srgbClr val="00B050"/>
                </a:solidFill>
                <a:effectLst/>
                <a:uLnTx/>
                <a:uFillTx/>
                <a:latin typeface="Coiny"/>
                <a:cs typeface="+mn-cs"/>
              </a:rPr>
              <a:t>CHỦ ĐỀ:</a:t>
            </a:r>
          </a:p>
        </p:txBody>
      </p:sp>
      <p:sp>
        <p:nvSpPr>
          <p:cNvPr id="30" name="TextBox 29">
            <a:extLst>
              <a:ext uri="{FF2B5EF4-FFF2-40B4-BE49-F238E27FC236}">
                <a16:creationId xmlns:a16="http://schemas.microsoft.com/office/drawing/2014/main" id="{BD44E224-714A-403D-9871-8D8E5E3E9C2F}"/>
              </a:ext>
            </a:extLst>
          </p:cNvPr>
          <p:cNvSpPr txBox="1"/>
          <p:nvPr/>
        </p:nvSpPr>
        <p:spPr>
          <a:xfrm>
            <a:off x="3508271" y="3611696"/>
            <a:ext cx="4472058" cy="923330"/>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outerShdw dist="50800" dir="3600000" algn="t" rotWithShape="0">
                    <a:prstClr val="white"/>
                  </a:outerShdw>
                </a:effectLst>
                <a:uLnTx/>
                <a:uFillTx/>
                <a:latin typeface="UTM Cookies" panose="02040603050506020204" pitchFamily="18" charset="0"/>
                <a:cs typeface="+mn-cs"/>
              </a:rPr>
              <a:t>Bài 2- Tiết 2</a:t>
            </a:r>
            <a:endParaRPr kumimoji="0" lang="en-US" sz="54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UTM Cookies" panose="02040603050506020204" pitchFamily="18" charset="0"/>
              <a:cs typeface="+mn-cs"/>
            </a:endParaRPr>
          </a:p>
        </p:txBody>
      </p:sp>
      <p:pic>
        <p:nvPicPr>
          <p:cNvPr id="31" name="Picture 30">
            <a:extLst>
              <a:ext uri="{FF2B5EF4-FFF2-40B4-BE49-F238E27FC236}">
                <a16:creationId xmlns:a16="http://schemas.microsoft.com/office/drawing/2014/main" id="{408EDC97-76FE-4B12-9FDB-71F8C43A5864}"/>
              </a:ext>
            </a:extLst>
          </p:cNvPr>
          <p:cNvPicPr>
            <a:picLocks noChangeAspect="1"/>
          </p:cNvPicPr>
          <p:nvPr/>
        </p:nvPicPr>
        <p:blipFill>
          <a:blip r:embed="rId10"/>
          <a:stretch>
            <a:fillRect/>
          </a:stretch>
        </p:blipFill>
        <p:spPr>
          <a:xfrm rot="187559">
            <a:off x="8211887" y="2850703"/>
            <a:ext cx="4455025" cy="4455025"/>
          </a:xfrm>
          <a:prstGeom prst="rect">
            <a:avLst/>
          </a:prstGeom>
        </p:spPr>
      </p:pic>
    </p:spTree>
    <p:extLst>
      <p:ext uri="{BB962C8B-B14F-4D97-AF65-F5344CB8AC3E}">
        <p14:creationId xmlns:p14="http://schemas.microsoft.com/office/powerpoint/2010/main" val="92792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2" fill="hold" nodeType="withEffect" p14:presetBounceEnd="63000">
                                      <p:stCondLst>
                                        <p:cond delay="0"/>
                                      </p:stCondLst>
                                      <p:childTnLst>
                                        <p:set>
                                          <p:cBhvr>
                                            <p:cTn id="8" dur="1" fill="hold">
                                              <p:stCondLst>
                                                <p:cond delay="0"/>
                                              </p:stCondLst>
                                            </p:cTn>
                                            <p:tgtEl>
                                              <p:spTgt spid="102"/>
                                            </p:tgtEl>
                                            <p:attrNameLst>
                                              <p:attrName>style.visibility</p:attrName>
                                            </p:attrNameLst>
                                          </p:cBhvr>
                                          <p:to>
                                            <p:strVal val="visible"/>
                                          </p:to>
                                        </p:set>
                                        <p:anim calcmode="lin" valueType="num" p14:bounceEnd="63000">
                                          <p:cBhvr additive="base">
                                            <p:cTn id="9"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10" dur="1000" fill="hold"/>
                                            <p:tgtEl>
                                              <p:spTgt spid="10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3000">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14:bounceEnd="63000">
                                          <p:cBhvr additive="base">
                                            <p:cTn id="13"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4" dur="1000" fill="hold"/>
                                            <p:tgtEl>
                                              <p:spTgt spid="82"/>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19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2" presetClass="entr" presetSubtype="2" fill="hold" grpId="0" nodeType="withEffect">
                                      <p:stCondLst>
                                        <p:cond delay="10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par>
                                    <p:cTn id="24" presetID="53" presetClass="entr" presetSubtype="16" fill="hold" grpId="0" nodeType="withEffect">
                                      <p:stCondLst>
                                        <p:cond delay="190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par>
                                    <p:cTn id="29" presetID="2" presetClass="entr" presetSubtype="2" fill="hold" nodeType="withEffect" p14:presetBounceEnd="62000">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14:bounceEnd="62000">
                                          <p:cBhvr additive="base">
                                            <p:cTn id="31" dur="1500" fill="hold"/>
                                            <p:tgtEl>
                                              <p:spTgt spid="31"/>
                                            </p:tgtEl>
                                            <p:attrNameLst>
                                              <p:attrName>ppt_x</p:attrName>
                                            </p:attrNameLst>
                                          </p:cBhvr>
                                          <p:tavLst>
                                            <p:tav tm="0">
                                              <p:val>
                                                <p:strVal val="1+#ppt_w/2"/>
                                              </p:val>
                                            </p:tav>
                                            <p:tav tm="100000">
                                              <p:val>
                                                <p:strVal val="#ppt_x"/>
                                              </p:val>
                                            </p:tav>
                                          </p:tavLst>
                                        </p:anim>
                                        <p:anim calcmode="lin" valueType="num" p14:bounceEnd="62000">
                                          <p:cBhvr additive="base">
                                            <p:cTn id="32" dur="1500" fill="hold"/>
                                            <p:tgtEl>
                                              <p:spTgt spid="31"/>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1000" fill="hold"/>
                                            <p:tgtEl>
                                              <p:spTgt spid="31"/>
                                            </p:tgtEl>
                                            <p:attrNameLst>
                                              <p:attrName>ppt_w</p:attrName>
                                            </p:attrNameLst>
                                          </p:cBhvr>
                                          <p:tavLst>
                                            <p:tav tm="0">
                                              <p:val>
                                                <p:fltVal val="0"/>
                                              </p:val>
                                            </p:tav>
                                            <p:tav tm="100000">
                                              <p:val>
                                                <p:strVal val="#ppt_w"/>
                                              </p:val>
                                            </p:tav>
                                          </p:tavLst>
                                        </p:anim>
                                        <p:anim calcmode="lin" valueType="num">
                                          <p:cBhvr>
                                            <p:cTn id="36" dur="1000" fill="hold"/>
                                            <p:tgtEl>
                                              <p:spTgt spid="31"/>
                                            </p:tgtEl>
                                            <p:attrNameLst>
                                              <p:attrName>ppt_h</p:attrName>
                                            </p:attrNameLst>
                                          </p:cBhvr>
                                          <p:tavLst>
                                            <p:tav tm="0">
                                              <p:val>
                                                <p:fltVal val="0"/>
                                              </p:val>
                                            </p:tav>
                                            <p:tav tm="100000">
                                              <p:val>
                                                <p:strVal val="#ppt_h"/>
                                              </p:val>
                                            </p:tav>
                                          </p:tavLst>
                                        </p:anim>
                                        <p:animEffect transition="in" filter="fade">
                                          <p:cBhvr>
                                            <p:cTn id="37"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38" fill="hold" display="0">
                      <p:stCondLst>
                        <p:cond delay="indefinite"/>
                      </p:stCondLst>
                      <p:endCondLst>
                        <p:cond evt="onStopAudio" delay="0">
                          <p:tgtEl>
                            <p:sldTgt/>
                          </p:tgtEl>
                        </p:cond>
                      </p:endCondLst>
                    </p:cTn>
                    <p:tgtEl>
                      <p:spTgt spid="2"/>
                    </p:tgtEl>
                  </p:cMediaNode>
                </p:audio>
              </p:childTnLst>
            </p:cTn>
          </p:par>
        </p:tnLst>
        <p:bldLst>
          <p:bldP spid="27"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2" presetClass="entr" presetSubtype="12" fill="hold" nodeType="withEffect">
                                      <p:stCondLst>
                                        <p:cond delay="0"/>
                                      </p:stCondLst>
                                      <p:childTnLst>
                                        <p:set>
                                          <p:cBhvr>
                                            <p:cTn id="8" dur="1" fill="hold">
                                              <p:stCondLst>
                                                <p:cond delay="0"/>
                                              </p:stCondLst>
                                            </p:cTn>
                                            <p:tgtEl>
                                              <p:spTgt spid="102"/>
                                            </p:tgtEl>
                                            <p:attrNameLst>
                                              <p:attrName>style.visibility</p:attrName>
                                            </p:attrNameLst>
                                          </p:cBhvr>
                                          <p:to>
                                            <p:strVal val="visible"/>
                                          </p:to>
                                        </p:set>
                                        <p:anim calcmode="lin" valueType="num">
                                          <p:cBhvr additive="base">
                                            <p:cTn id="9" dur="1000" fill="hold"/>
                                            <p:tgtEl>
                                              <p:spTgt spid="102"/>
                                            </p:tgtEl>
                                            <p:attrNameLst>
                                              <p:attrName>ppt_x</p:attrName>
                                            </p:attrNameLst>
                                          </p:cBhvr>
                                          <p:tavLst>
                                            <p:tav tm="0">
                                              <p:val>
                                                <p:strVal val="0-#ppt_w/2"/>
                                              </p:val>
                                            </p:tav>
                                            <p:tav tm="100000">
                                              <p:val>
                                                <p:strVal val="#ppt_x"/>
                                              </p:val>
                                            </p:tav>
                                          </p:tavLst>
                                        </p:anim>
                                        <p:anim calcmode="lin" valueType="num">
                                          <p:cBhvr additive="base">
                                            <p:cTn id="10" dur="1000" fill="hold"/>
                                            <p:tgtEl>
                                              <p:spTgt spid="10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anim calcmode="lin" valueType="num">
                                          <p:cBhvr additive="base">
                                            <p:cTn id="13" dur="1000" fill="hold"/>
                                            <p:tgtEl>
                                              <p:spTgt spid="82"/>
                                            </p:tgtEl>
                                            <p:attrNameLst>
                                              <p:attrName>ppt_x</p:attrName>
                                            </p:attrNameLst>
                                          </p:cBhvr>
                                          <p:tavLst>
                                            <p:tav tm="0">
                                              <p:val>
                                                <p:strVal val="#ppt_x"/>
                                              </p:val>
                                            </p:tav>
                                            <p:tav tm="100000">
                                              <p:val>
                                                <p:strVal val="#ppt_x"/>
                                              </p:val>
                                            </p:tav>
                                          </p:tavLst>
                                        </p:anim>
                                        <p:anim calcmode="lin" valueType="num">
                                          <p:cBhvr additive="base">
                                            <p:cTn id="14" dur="1000" fill="hold"/>
                                            <p:tgtEl>
                                              <p:spTgt spid="82"/>
                                            </p:tgtEl>
                                            <p:attrNameLst>
                                              <p:attrName>ppt_y</p:attrName>
                                            </p:attrNameLst>
                                          </p:cBhvr>
                                          <p:tavLst>
                                            <p:tav tm="0">
                                              <p:val>
                                                <p:strVal val="1+#ppt_h/2"/>
                                              </p:val>
                                            </p:tav>
                                            <p:tav tm="100000">
                                              <p:val>
                                                <p:strVal val="#ppt_y"/>
                                              </p:val>
                                            </p:tav>
                                          </p:tavLst>
                                        </p:anim>
                                      </p:childTnLst>
                                    </p:cTn>
                                  </p:par>
                                  <p:par>
                                    <p:cTn id="15" presetID="53" presetClass="entr" presetSubtype="16" fill="hold" grpId="0" nodeType="withEffect">
                                      <p:stCondLst>
                                        <p:cond delay="19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par>
                                    <p:cTn id="20" presetID="2" presetClass="entr" presetSubtype="2" fill="hold" grpId="0" nodeType="withEffect">
                                      <p:stCondLst>
                                        <p:cond delay="100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fill="hold"/>
                                            <p:tgtEl>
                                              <p:spTgt spid="28"/>
                                            </p:tgtEl>
                                            <p:attrNameLst>
                                              <p:attrName>ppt_x</p:attrName>
                                            </p:attrNameLst>
                                          </p:cBhvr>
                                          <p:tavLst>
                                            <p:tav tm="0">
                                              <p:val>
                                                <p:strVal val="1+#ppt_w/2"/>
                                              </p:val>
                                            </p:tav>
                                            <p:tav tm="100000">
                                              <p:val>
                                                <p:strVal val="#ppt_x"/>
                                              </p:val>
                                            </p:tav>
                                          </p:tavLst>
                                        </p:anim>
                                        <p:anim calcmode="lin" valueType="num">
                                          <p:cBhvr additive="base">
                                            <p:cTn id="23" dur="500" fill="hold"/>
                                            <p:tgtEl>
                                              <p:spTgt spid="28"/>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190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2" presetClass="entr" presetSubtype="2"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1500" fill="hold"/>
                                            <p:tgtEl>
                                              <p:spTgt spid="31"/>
                                            </p:tgtEl>
                                            <p:attrNameLst>
                                              <p:attrName>ppt_x</p:attrName>
                                            </p:attrNameLst>
                                          </p:cBhvr>
                                          <p:tavLst>
                                            <p:tav tm="0">
                                              <p:val>
                                                <p:strVal val="1+#ppt_w/2"/>
                                              </p:val>
                                            </p:tav>
                                            <p:tav tm="100000">
                                              <p:val>
                                                <p:strVal val="#ppt_x"/>
                                              </p:val>
                                            </p:tav>
                                          </p:tavLst>
                                        </p:anim>
                                        <p:anim calcmode="lin" valueType="num">
                                          <p:cBhvr additive="base">
                                            <p:cTn id="37" dur="1500" fill="hold"/>
                                            <p:tgtEl>
                                              <p:spTgt spid="31"/>
                                            </p:tgtEl>
                                            <p:attrNameLst>
                                              <p:attrName>ppt_y</p:attrName>
                                            </p:attrNameLst>
                                          </p:cBhvr>
                                          <p:tavLst>
                                            <p:tav tm="0">
                                              <p:val>
                                                <p:strVal val="#ppt_y"/>
                                              </p:val>
                                            </p:tav>
                                            <p:tav tm="100000">
                                              <p:val>
                                                <p:strVal val="#ppt_y"/>
                                              </p:val>
                                            </p:tav>
                                          </p:tavLst>
                                        </p:anim>
                                      </p:childTnLst>
                                    </p:cTn>
                                  </p:par>
                                  <p:par>
                                    <p:cTn id="38" presetID="53"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 calcmode="lin" valueType="num">
                                          <p:cBhvr>
                                            <p:cTn id="40" dur="1000" fill="hold"/>
                                            <p:tgtEl>
                                              <p:spTgt spid="31"/>
                                            </p:tgtEl>
                                            <p:attrNameLst>
                                              <p:attrName>ppt_w</p:attrName>
                                            </p:attrNameLst>
                                          </p:cBhvr>
                                          <p:tavLst>
                                            <p:tav tm="0">
                                              <p:val>
                                                <p:fltVal val="0"/>
                                              </p:val>
                                            </p:tav>
                                            <p:tav tm="100000">
                                              <p:val>
                                                <p:strVal val="#ppt_w"/>
                                              </p:val>
                                            </p:tav>
                                          </p:tavLst>
                                        </p:anim>
                                        <p:anim calcmode="lin" valueType="num">
                                          <p:cBhvr>
                                            <p:cTn id="41" dur="1000" fill="hold"/>
                                            <p:tgtEl>
                                              <p:spTgt spid="31"/>
                                            </p:tgtEl>
                                            <p:attrNameLst>
                                              <p:attrName>ppt_h</p:attrName>
                                            </p:attrNameLst>
                                          </p:cBhvr>
                                          <p:tavLst>
                                            <p:tav tm="0">
                                              <p:val>
                                                <p:fltVal val="0"/>
                                              </p:val>
                                            </p:tav>
                                            <p:tav tm="100000">
                                              <p:val>
                                                <p:strVal val="#ppt_h"/>
                                              </p:val>
                                            </p:tav>
                                          </p:tavLst>
                                        </p:anim>
                                        <p:animEffect transition="in" filter="fade">
                                          <p:cBhvr>
                                            <p:cTn id="4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43" fill="hold" display="0">
                      <p:stCondLst>
                        <p:cond delay="indefinite"/>
                      </p:stCondLst>
                      <p:endCondLst>
                        <p:cond evt="onStopAudio" delay="0">
                          <p:tgtEl>
                            <p:sldTgt/>
                          </p:tgtEl>
                        </p:cond>
                      </p:endCondLst>
                    </p:cTn>
                    <p:tgtEl>
                      <p:spTgt spid="2"/>
                    </p:tgtEl>
                  </p:cMediaNode>
                </p:audio>
              </p:childTnLst>
            </p:cTn>
          </p:par>
        </p:tnLst>
        <p:bldLst>
          <p:bldP spid="27" grpId="0"/>
          <p:bldP spid="28" grpId="0"/>
          <p:bldP spid="29" grpId="0"/>
          <p:bldP spid="30"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35" y="2918759"/>
            <a:ext cx="7349329" cy="39392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CBC0186-EFEF-4B41-94E8-CCD9F9784FE9}"/>
              </a:ext>
            </a:extLst>
          </p:cNvPr>
          <p:cNvGrpSpPr/>
          <p:nvPr/>
        </p:nvGrpSpPr>
        <p:grpSpPr>
          <a:xfrm>
            <a:off x="1398091" y="222757"/>
            <a:ext cx="9961727" cy="2554445"/>
            <a:chOff x="1982578" y="246435"/>
            <a:chExt cx="9961727" cy="2554445"/>
          </a:xfrm>
        </p:grpSpPr>
        <p:pic>
          <p:nvPicPr>
            <p:cNvPr id="9" name="Picture 8">
              <a:extLst>
                <a:ext uri="{FF2B5EF4-FFF2-40B4-BE49-F238E27FC236}">
                  <a16:creationId xmlns:a16="http://schemas.microsoft.com/office/drawing/2014/main" id="{52659729-2DB2-4B0B-8D1C-CF9980B749BD}"/>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0" name="Rectangle: Rounded Corners 9">
              <a:extLst>
                <a:ext uri="{FF2B5EF4-FFF2-40B4-BE49-F238E27FC236}">
                  <a16:creationId xmlns:a16="http://schemas.microsoft.com/office/drawing/2014/main" id="{FAA6B6F7-419A-49F7-8E28-1F59EBF2558D}"/>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rgbClr val="C00000"/>
                  </a:solidFill>
                  <a:latin typeface="iCiel Cadena" panose="02000503000000020004" pitchFamily="50" charset="0"/>
                </a:rPr>
                <a:t>Cảm ơn các bạn nhé! Chúng mình họp xong rồi. Giờ chúng ta cùng đi khám phá các vùng đất mới nhé!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rPr>
                <a:t>Mỗi 1 câu hỏi các bạn phải trả lời đúng để mở ra được cánh cửa đi đến vùng đất mới.</a:t>
              </a:r>
              <a:endParaRPr kumimoji="0" lang="vi-VN" sz="32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endParaRPr>
            </a:p>
          </p:txBody>
        </p:sp>
      </p:grpSp>
      <p:pic>
        <p:nvPicPr>
          <p:cNvPr id="11" name="Picture 10">
            <a:extLst>
              <a:ext uri="{FF2B5EF4-FFF2-40B4-BE49-F238E27FC236}">
                <a16:creationId xmlns:a16="http://schemas.microsoft.com/office/drawing/2014/main" id="{2C185B07-D6E8-4969-B06E-9EF6106A31F8}"/>
              </a:ext>
            </a:extLst>
          </p:cNvPr>
          <p:cNvPicPr>
            <a:picLocks noChangeAspect="1"/>
          </p:cNvPicPr>
          <p:nvPr/>
        </p:nvPicPr>
        <p:blipFill>
          <a:blip r:embed="rId5"/>
          <a:stretch>
            <a:fillRect/>
          </a:stretch>
        </p:blipFill>
        <p:spPr>
          <a:xfrm>
            <a:off x="28755" y="290474"/>
            <a:ext cx="1548518" cy="2383743"/>
          </a:xfrm>
          <a:prstGeom prst="rect">
            <a:avLst/>
          </a:prstGeom>
        </p:spPr>
      </p:pic>
    </p:spTree>
    <p:extLst>
      <p:ext uri="{BB962C8B-B14F-4D97-AF65-F5344CB8AC3E}">
        <p14:creationId xmlns:p14="http://schemas.microsoft.com/office/powerpoint/2010/main" val="2593157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5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5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Phân công nhiệm vụ cụ thể cho từng người</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Tổng kết kết quả của nhiệm vụ đó</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Nói thời gian thực hiện nhiệm vụ cho cả nhóm</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Xác định tên nhiệm vụ được phân công</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iCiel Cadena" panose="02000503000000020004" pitchFamily="50" charset="0"/>
                </a:rPr>
                <a:t>Khi họp nhóm để bàn về việc thực hiện một nhiệm vụ được phân công thì việc đầu tiên phải làm là gì?</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984885"/>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Đúng rồi!</a:t>
              </a:r>
            </a:p>
            <a:p>
              <a:pPr algn="ctr"/>
              <a:r>
                <a:rPr lang="en-US" sz="1200">
                  <a:solidFill>
                    <a:schemeClr val="tx1">
                      <a:lumMod val="65000"/>
                      <a:lumOff val="35000"/>
                    </a:schemeClr>
                  </a:solidFill>
                  <a:latin typeface="iCiel Cadena" panose="02000503000000020004" pitchFamily="50" charset="0"/>
                </a:rPr>
                <a:t>Mình khám phá vùng đất màu vàng này nhé!</a:t>
              </a:r>
              <a:endParaRPr lang="en-US" sz="900">
                <a:solidFill>
                  <a:schemeClr val="tx1">
                    <a:lumMod val="65000"/>
                    <a:lumOff val="35000"/>
                  </a:schemeClr>
                </a:solidFill>
                <a:latin typeface="iCiel Cadena" panose="02000503000000020004" pitchFamily="50" charset="0"/>
              </a:endParaRP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grpSp>
        <p:nvGrpSpPr>
          <p:cNvPr id="31" name="Group 30">
            <a:extLst>
              <a:ext uri="{FF2B5EF4-FFF2-40B4-BE49-F238E27FC236}">
                <a16:creationId xmlns:a16="http://schemas.microsoft.com/office/drawing/2014/main" id="{BE42896E-5B83-4EE3-AFE4-4EDCA2A816C1}"/>
              </a:ext>
            </a:extLst>
          </p:cNvPr>
          <p:cNvGrpSpPr/>
          <p:nvPr/>
        </p:nvGrpSpPr>
        <p:grpSpPr>
          <a:xfrm>
            <a:off x="1933316" y="7158463"/>
            <a:ext cx="4076701" cy="1981200"/>
            <a:chOff x="4000498" y="7010400"/>
            <a:chExt cx="4076701" cy="1981200"/>
          </a:xfrm>
        </p:grpSpPr>
        <p:sp>
          <p:nvSpPr>
            <p:cNvPr id="174" name="Rectangle 173">
              <a:extLst>
                <a:ext uri="{FF2B5EF4-FFF2-40B4-BE49-F238E27FC236}">
                  <a16:creationId xmlns:a16="http://schemas.microsoft.com/office/drawing/2014/main" id="{C0646E8B-7815-46F9-ADAE-EF53EF383CC3}"/>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schemeClr val="tx1">
                      <a:lumMod val="50000"/>
                      <a:lumOff val="50000"/>
                    </a:schemeClr>
                  </a:solidFill>
                  <a:latin typeface="Calibri" panose="020F0502020204030204" pitchFamily="34" charset="0"/>
                  <a:cs typeface="Calibri" panose="020F0502020204030204" pitchFamily="34" charset="0"/>
                </a:rPr>
              </a:br>
              <a:r>
                <a:rPr lang="en-US" sz="3200">
                  <a:solidFill>
                    <a:schemeClr val="tx1">
                      <a:lumMod val="50000"/>
                      <a:lumOff val="50000"/>
                    </a:schemeClr>
                  </a:solidFill>
                  <a:latin typeface="Calibri" panose="020F0502020204030204" pitchFamily="34" charset="0"/>
                  <a:cs typeface="Calibri" panose="020F0502020204030204" pitchFamily="34" charset="0"/>
                </a:rPr>
                <a:t>kiểm tra đáp án</a:t>
              </a:r>
            </a:p>
          </p:txBody>
        </p:sp>
        <p:pic>
          <p:nvPicPr>
            <p:cNvPr id="175" name="ChuongCam - 9Slide.vn">
              <a:extLst>
                <a:ext uri="{FF2B5EF4-FFF2-40B4-BE49-F238E27FC236}">
                  <a16:creationId xmlns:a16="http://schemas.microsoft.com/office/drawing/2014/main" id="{6DE531CF-2269-43BD-B97E-A43EAAFB5A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176" name="Rectangle 175">
            <a:extLst>
              <a:ext uri="{FF2B5EF4-FFF2-40B4-BE49-F238E27FC236}">
                <a16:creationId xmlns:a16="http://schemas.microsoft.com/office/drawing/2014/main" id="{FEBC9727-642B-4069-9B82-94764A0B5B6F}"/>
              </a:ext>
            </a:extLst>
          </p:cNvPr>
          <p:cNvSpPr/>
          <p:nvPr/>
        </p:nvSpPr>
        <p:spPr>
          <a:xfrm>
            <a:off x="6963441" y="7177513"/>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50000"/>
                    <a:lumOff val="50000"/>
                  </a:schemeClr>
                </a:solidFill>
                <a:latin typeface="Calibri" panose="020F0502020204030204" pitchFamily="34" charset="0"/>
                <a:cs typeface="Calibri" panose="020F0502020204030204" pitchFamily="34" charset="0"/>
              </a:rPr>
              <a:t>Sau khi HS trả lời xong, thầy cô nhấp chuột</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hoặc phím -&gt; để đến</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8C4FE8-29E5-4009-9804-E434607ED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 y="-1114"/>
            <a:ext cx="12192000" cy="6858000"/>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1CFA9947-ED4D-43AD-AF2D-925715641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72400" y="3200400"/>
            <a:ext cx="7069014" cy="4350162"/>
          </a:xfrm>
          <a:prstGeom prst="rect">
            <a:avLst/>
          </a:prstGeom>
        </p:spPr>
      </p:pic>
    </p:spTree>
    <p:extLst>
      <p:ext uri="{BB962C8B-B14F-4D97-AF65-F5344CB8AC3E}">
        <p14:creationId xmlns:p14="http://schemas.microsoft.com/office/powerpoint/2010/main" val="195892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35601 L -0.00325 0.35601 L 0.4612 0.34722 C 0.48282 0.34629 0.49271 0.33773 0.50964 0.32569 C 0.52201 0.2375 0.51368 0.30416 0.52409 0.18379 C 0.528 0.13935 0.53217 0.0949 0.5362 0.05046 C 0.53464 0.02037 0.53581 -0.01065 0.53138 -0.03982 C 0.52917 -0.05486 0.52331 -0.06806 0.5168 -0.07848 C 0.49414 -0.11528 0.38829 -0.22454 0.38373 -0.22917 C 0.34584 -0.2669 0.30586 -0.29861 0.26784 -0.33658 C 0.24844 -0.35602 0.22995 -0.37778 0.21211 -0.40116 C 0.15456 -0.47616 0.07787 -0.56505 0.05 -0.69352 L 0.03789 -0.74954 C 0.04037 -0.76389 0.03881 -0.78264 0.04519 -0.79236 C 0.06498 -0.82315 0.10417 -0.84468 0.12982 -0.86111 L 0.16862 -0.85672 C 0.21068 -0.83125 0.26836 -0.72477 0.29688 -0.69352 C 0.33568 -0.65116 0.3168 -0.66736 0.35235 -0.6419 C 0.3668 -0.64491 0.38269 -0.63959 0.39584 -0.6507 C 0.42839 -0.67778 0.47513 -0.79213 0.49506 -0.82662 C 0.54805 -0.91899 0.54011 -0.90209 0.60157 -0.93866 C 0.61198 -0.93287 0.62839 -0.93912 0.63295 -0.9213 C 0.64336 -0.88079 0.64506 -0.83195 0.64024 -0.78797 C 0.62058 -0.60764 0.56042 -0.25486 0.56042 -0.25486 C 0.55886 -0.20949 0.54089 -0.1169 0.57006 -0.07431 C 0.57735 -0.06366 0.58776 -0.06274 0.59675 -0.05695 C 0.6168 -0.06412 0.64141 -0.0551 0.65717 -0.07848 C 0.66993 -0.09746 0.66719 -0.13519 0.66927 -0.16459 C 0.67448 -0.23588 0.67097 -0.30903 0.67891 -0.37963 C 0.68412 -0.425 0.69896 -0.46528 0.70795 -0.50857 C 0.71263 -0.53125 0.71602 -0.55463 0.72006 -0.57755 C 0.7224 -0.61968 0.728 -0.74468 0.73464 -0.77963 C 0.74024 -0.80926 0.74779 -0.84074 0.7612 -0.86111 C 0.77657 -0.88449 0.79701 -0.89699 0.8168 -0.90417 C 0.85339 -0.91736 0.89102 -0.91551 0.92813 -0.9213 C 0.95391 -0.91852 0.98151 -0.92963 1.0056 -0.91274 C 1.01381 -0.90695 0.99922 -0.86783 1.00795 -0.86551 C 1.09024 -0.84283 1.17409 -0.85116 1.25717 -0.84399 C 1.26381 -0.83635 1.36042 -0.73426 1.36849 -0.69352 C 1.38243 -0.62338 1.31615 -0.55417 1.29831 -0.53866 C 1.1918 -0.44676 1.17618 -0.46505 1.0612 -0.45278 C 1.02969 -0.45417 0.99818 -0.45324 0.9668 -0.45695 C 0.93933 -0.46042 0.91224 -0.47593 0.88464 -0.47431 C 0.86615 -0.47315 0.84102 -0.46783 0.83138 -0.44838 " pathEditMode="relative" ptsTypes="AAAAAAAAAAAAAAAAAAAAAAAAAAAAAAAAAAAAAAAAAAAA">
                                      <p:cBhvr>
                                        <p:cTn id="6" dur="1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809713" y="4217600"/>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Cần thiêt</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77275" y="4217600"/>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Không cần thiết</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813120" y="934067"/>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chemeClr val="tx1">
                      <a:lumMod val="50000"/>
                      <a:lumOff val="50000"/>
                    </a:schemeClr>
                  </a:solidFill>
                  <a:latin typeface="iCiel Cadena" panose="02000503000000020004" pitchFamily="50" charset="0"/>
                </a:rPr>
                <a:t>Khi họp nhóm </a:t>
              </a:r>
              <a:r>
                <a:rPr lang="en-US" sz="3200">
                  <a:solidFill>
                    <a:schemeClr val="tx1">
                      <a:lumMod val="50000"/>
                      <a:lumOff val="50000"/>
                    </a:schemeClr>
                  </a:solidFill>
                  <a:latin typeface="iCiel Cadena" panose="02000503000000020004" pitchFamily="50" charset="0"/>
                </a:rPr>
                <a:t>việc xác định thời gian bắt đầu và thời gian kết thúc công việc có cần thiết không?</a:t>
              </a:r>
              <a:endParaRPr lang="vi-VN" sz="3200">
                <a:solidFill>
                  <a:schemeClr val="tx1">
                    <a:lumMod val="50000"/>
                    <a:lumOff val="50000"/>
                  </a:schemeClr>
                </a:solidFill>
                <a:latin typeface="iCiel Cadena" panose="02000503000000020004" pitchFamily="50" charset="0"/>
              </a:endParaRP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49689" y="4477780"/>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62538" y="4477780"/>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Mình khám phá vùng đất màu xanh này nhé!</a:t>
              </a: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443784" y="1001784"/>
            <a:ext cx="1548518" cy="2383743"/>
          </a:xfrm>
          <a:prstGeom prst="rect">
            <a:avLst/>
          </a:prstGeom>
        </p:spPr>
      </p:pic>
      <p:pic>
        <p:nvPicPr>
          <p:cNvPr id="41" name="nhacthang">
            <a:hlinkClick r:id="" action="ppaction://media"/>
            <a:extLst>
              <a:ext uri="{FF2B5EF4-FFF2-40B4-BE49-F238E27FC236}">
                <a16:creationId xmlns:a16="http://schemas.microsoft.com/office/drawing/2014/main" id="{48B576CD-4EFF-45FA-9542-BB86C7CDBCE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92785" y="4084889"/>
            <a:ext cx="487363" cy="487363"/>
          </a:xfrm>
          <a:prstGeom prst="rect">
            <a:avLst/>
          </a:prstGeom>
        </p:spPr>
      </p:pic>
      <p:sp>
        <p:nvSpPr>
          <p:cNvPr id="44" name="Rectangle 43">
            <a:extLst>
              <a:ext uri="{FF2B5EF4-FFF2-40B4-BE49-F238E27FC236}">
                <a16:creationId xmlns:a16="http://schemas.microsoft.com/office/drawing/2014/main" id="{AA723489-6D49-4107-80ED-43DDD32393D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Calibri" panose="020F0502020204030204" pitchFamily="34" charset="0"/>
                <a:cs typeface="Calibri" panose="020F0502020204030204" pitchFamily="34" charset="0"/>
              </a:rPr>
              <a:t>Thầy cô nhấp chuột</a:t>
            </a:r>
            <a:br>
              <a:rPr lang="en-US" sz="3200">
                <a:solidFill>
                  <a:schemeClr val="tx1">
                    <a:lumMod val="50000"/>
                    <a:lumOff val="50000"/>
                  </a:schemeClr>
                </a:solidFill>
                <a:latin typeface="Calibri" panose="020F0502020204030204" pitchFamily="34" charset="0"/>
                <a:cs typeface="Calibri" panose="020F0502020204030204" pitchFamily="34" charset="0"/>
              </a:rPr>
            </a:br>
            <a:r>
              <a:rPr lang="en-US" sz="3200">
                <a:solidFill>
                  <a:schemeClr val="tx1">
                    <a:lumMod val="50000"/>
                    <a:lumOff val="50000"/>
                  </a:schemeClr>
                </a:solidFill>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id="{439A5C3D-AD3E-49A3-A59D-28CD740F870A}"/>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585878BB-1CF9-4B96-A852-8F94BB25574D}"/>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schemeClr val="tx1">
                      <a:lumMod val="50000"/>
                      <a:lumOff val="50000"/>
                    </a:schemeClr>
                  </a:solidFill>
                  <a:latin typeface="Calibri" panose="020F0502020204030204" pitchFamily="34" charset="0"/>
                  <a:cs typeface="Calibri" panose="020F0502020204030204" pitchFamily="34" charset="0"/>
                </a:rPr>
              </a:br>
              <a:r>
                <a:rPr lang="en-US" sz="3200">
                  <a:solidFill>
                    <a:schemeClr val="tx1">
                      <a:lumMod val="50000"/>
                      <a:lumOff val="50000"/>
                    </a:scheme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EB22FE30-64B9-4DD6-B774-F0776B9F11C3}"/>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6E54F014-411F-411D-A101-01DCA001A839}"/>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50000"/>
                    <a:lumOff val="50000"/>
                  </a:schemeClr>
                </a:solidFill>
                <a:latin typeface="Calibri" panose="020F0502020204030204" pitchFamily="34" charset="0"/>
                <a:cs typeface="Calibri" panose="020F0502020204030204" pitchFamily="34" charset="0"/>
              </a:rPr>
              <a:t>Sau khi HS trả lời xong, thầy cô nhấp chuột</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hoặc phím -&gt; để đến</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câu hỏi tiếp theo</a:t>
            </a:r>
          </a:p>
        </p:txBody>
      </p:sp>
      <p:pic>
        <p:nvPicPr>
          <p:cNvPr id="53" name="AmthanhThua">
            <a:hlinkClick r:id="" action="ppaction://media"/>
            <a:extLst>
              <a:ext uri="{FF2B5EF4-FFF2-40B4-BE49-F238E27FC236}">
                <a16:creationId xmlns:a16="http://schemas.microsoft.com/office/drawing/2014/main" id="{F94722D0-BFA6-4934-A2E4-A37FEA94D47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2563868" y="6008298"/>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afterEffect">
                                      <p:stCondLst>
                                        <p:cond delay="0"/>
                                      </p:stCondLst>
                                      <p:childTnLst>
                                        <p:cmd type="call" cmd="playFrom(0.0)">
                                          <p:cBhvr>
                                            <p:cTn id="33" dur="3432" fill="hold"/>
                                            <p:tgtEl>
                                              <p:spTgt spid="41"/>
                                            </p:tgtEl>
                                          </p:cBhvr>
                                        </p:cmd>
                                      </p:childTnLst>
                                    </p:cTn>
                                  </p:par>
                                  <p:par>
                                    <p:cTn id="34" presetID="10" presetClass="exit" presetSubtype="0" fill="hold" nodeType="with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42" presetClass="path" presetSubtype="0" fill="hold" nodeType="withEffect" p14:presetBounceEnd="65000">
                                      <p:stCondLst>
                                        <p:cond delay="0"/>
                                      </p:stCondLst>
                                      <p:childTnLst>
                                        <p:animMotion origin="layout" path="M 4.16667E-6 3.7037E-7 L 0.33476 0.32986 " pathEditMode="relative" rAng="0" ptsTypes="AA" p14:bounceEnd="65000">
                                          <p:cBhvr>
                                            <p:cTn id="41" dur="1500" fill="hold"/>
                                            <p:tgtEl>
                                              <p:spTgt spid="26"/>
                                            </p:tgtEl>
                                            <p:attrNameLst>
                                              <p:attrName>ppt_x</p:attrName>
                                              <p:attrName>ppt_y</p:attrName>
                                            </p:attrNameLst>
                                          </p:cBhvr>
                                          <p:rCtr x="16745" y="16481"/>
                                        </p:animMotion>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42" presetClass="path" presetSubtype="0" fill="hold" nodeType="withEffect" p14:presetBounceEnd="55000">
                                      <p:stCondLst>
                                        <p:cond delay="0"/>
                                      </p:stCondLst>
                                      <p:childTnLst>
                                        <p:animMotion origin="layout" path="M 1.45833E-6 4.07407E-6 L 0.58932 0.01713 " pathEditMode="relative" rAng="0" ptsTypes="AA" p14:bounceEnd="55000">
                                          <p:cBhvr>
                                            <p:cTn id="55" dur="1000" fill="hold"/>
                                            <p:tgtEl>
                                              <p:spTgt spid="27"/>
                                            </p:tgtEl>
                                            <p:attrNameLst>
                                              <p:attrName>ppt_x</p:attrName>
                                              <p:attrName>ppt_y</p:attrName>
                                            </p:attrNameLst>
                                          </p:cBhvr>
                                          <p:rCtr x="29466" y="856"/>
                                        </p:animMotion>
                                      </p:childTnLst>
                                    </p:cTn>
                                  </p:par>
                                  <p:par>
                                    <p:cTn id="56" presetID="1" presetClass="mediacall" presetSubtype="0" fill="hold" nodeType="withEffect">
                                      <p:stCondLst>
                                        <p:cond delay="0"/>
                                      </p:stCondLst>
                                      <p:childTnLst>
                                        <p:cmd type="call" cmd="playFrom(0.0)">
                                          <p:cBhvr>
                                            <p:cTn id="57" dur="4995" fill="hold"/>
                                            <p:tgtEl>
                                              <p:spTgt spid="53"/>
                                            </p:tgtEl>
                                          </p:cBhvr>
                                        </p:cmd>
                                      </p:childTnLst>
                                    </p:cTn>
                                  </p:par>
                                  <p:par>
                                    <p:cTn id="58" presetID="1" presetClass="mediacall" presetSubtype="0" fill="hold" nodeType="withEffect">
                                      <p:stCondLst>
                                        <p:cond delay="0"/>
                                      </p:stCondLst>
                                      <p:childTnLst>
                                        <p:cmd type="call" cmd="playFrom(0.0)">
                                          <p:cBhvr>
                                            <p:cTn id="59" dur="4995" fill="hold"/>
                                            <p:tgtEl>
                                              <p:spTgt spid="53"/>
                                            </p:tgtEl>
                                          </p:cBhvr>
                                        </p:cmd>
                                      </p:childTnLst>
                                    </p:cTn>
                                  </p:par>
                                  <p:par>
                                    <p:cTn id="60" presetID="1" presetClass="mediacall" presetSubtype="0" fill="hold" nodeType="withEffect">
                                      <p:stCondLst>
                                        <p:cond delay="0"/>
                                      </p:stCondLst>
                                      <p:childTnLst>
                                        <p:cmd type="call" cmd="playFrom(0.0)">
                                          <p:cBhvr>
                                            <p:cTn id="61" dur="4995" fill="hold"/>
                                            <p:tgtEl>
                                              <p:spTgt spid="53"/>
                                            </p:tgtEl>
                                          </p:cBhvr>
                                        </p:cmd>
                                      </p:childTnLst>
                                    </p:cTn>
                                  </p:par>
                                </p:childTnLst>
                              </p:cTn>
                            </p:par>
                          </p:childTnLst>
                        </p:cTn>
                      </p:par>
                    </p:childTnLst>
                  </p:cTn>
                  <p:nextCondLst>
                    <p:cond evt="onClick" delay="0">
                      <p:tgtEl>
                        <p:spTgt spid="2"/>
                      </p:tgtEl>
                    </p:cond>
                  </p:nextCondLst>
                </p:seq>
                <p:audio>
                  <p:cMediaNode vol="40244">
                    <p:cTn id="62" fill="hold" display="0">
                      <p:stCondLst>
                        <p:cond delay="indefinite"/>
                      </p:stCondLst>
                      <p:endCondLst>
                        <p:cond evt="onStopAudio" delay="0">
                          <p:tgtEl>
                            <p:sldTgt/>
                          </p:tgtEl>
                        </p:cond>
                      </p:endCondLst>
                    </p:cTn>
                    <p:tgtEl>
                      <p:spTgt spid="41"/>
                    </p:tgtEl>
                  </p:cMediaNode>
                </p:audio>
                <p:audio>
                  <p:cMediaNode vol="36585">
                    <p:cTn id="63" fill="hold" display="0">
                      <p:stCondLst>
                        <p:cond delay="indefinite"/>
                      </p:stCondLst>
                      <p:endCondLst>
                        <p:cond evt="onStopAudio" delay="0">
                          <p:tgtEl>
                            <p:sldTgt/>
                          </p:tgtEl>
                        </p:cond>
                      </p:endCondLst>
                    </p:cTn>
                    <p:tgtEl>
                      <p:spTgt spid="5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9"/>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afterEffect">
                                      <p:stCondLst>
                                        <p:cond delay="0"/>
                                      </p:stCondLst>
                                      <p:childTnLst>
                                        <p:cmd type="call" cmd="playFrom(0.0)">
                                          <p:cBhvr>
                                            <p:cTn id="33" dur="3432" fill="hold"/>
                                            <p:tgtEl>
                                              <p:spTgt spid="41"/>
                                            </p:tgtEl>
                                          </p:cBhvr>
                                        </p:cmd>
                                      </p:childTnLst>
                                    </p:cTn>
                                  </p:par>
                                  <p:par>
                                    <p:cTn id="34" presetID="10" presetClass="exit" presetSubtype="0" fill="hold" nodeType="with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29"/>
                                            </p:tgtEl>
                                          </p:cBhvr>
                                        </p:animEffect>
                                        <p:set>
                                          <p:cBhvr>
                                            <p:cTn id="39" dur="1" fill="hold">
                                              <p:stCondLst>
                                                <p:cond delay="499"/>
                                              </p:stCondLst>
                                            </p:cTn>
                                            <p:tgtEl>
                                              <p:spTgt spid="29"/>
                                            </p:tgtEl>
                                            <p:attrNameLst>
                                              <p:attrName>style.visibility</p:attrName>
                                            </p:attrNameLst>
                                          </p:cBhvr>
                                          <p:to>
                                            <p:strVal val="hidden"/>
                                          </p:to>
                                        </p:set>
                                      </p:childTnLst>
                                    </p:cTn>
                                  </p:par>
                                  <p:par>
                                    <p:cTn id="40" presetID="42" presetClass="path" presetSubtype="0" fill="hold" nodeType="withEffect">
                                      <p:stCondLst>
                                        <p:cond delay="0"/>
                                      </p:stCondLst>
                                      <p:childTnLst>
                                        <p:animMotion origin="layout" path="M 4.16667E-6 3.7037E-7 L 0.33476 0.32986 " pathEditMode="relative" rAng="0" ptsTypes="AA">
                                          <p:cBhvr>
                                            <p:cTn id="41" dur="1500" fill="hold"/>
                                            <p:tgtEl>
                                              <p:spTgt spid="26"/>
                                            </p:tgtEl>
                                            <p:attrNameLst>
                                              <p:attrName>ppt_x</p:attrName>
                                              <p:attrName>ppt_y</p:attrName>
                                            </p:attrNameLst>
                                          </p:cBhvr>
                                          <p:rCtr x="16745" y="16481"/>
                                        </p:animMotion>
                                      </p:childTnLst>
                                    </p:cTn>
                                  </p:par>
                                  <p:par>
                                    <p:cTn id="42" presetID="10" presetClass="exit" presetSubtype="0" fill="hold" nodeType="with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withEffect">
                                      <p:stCondLst>
                                        <p:cond delay="0"/>
                                      </p:stCondLst>
                                      <p:childTnLst>
                                        <p:animEffect transition="out" filter="fade">
                                          <p:cBhvr>
                                            <p:cTn id="52" dur="500"/>
                                            <p:tgtEl>
                                              <p:spTgt spid="29"/>
                                            </p:tgtEl>
                                          </p:cBhvr>
                                        </p:animEffect>
                                        <p:set>
                                          <p:cBhvr>
                                            <p:cTn id="53" dur="1" fill="hold">
                                              <p:stCondLst>
                                                <p:cond delay="499"/>
                                              </p:stCondLst>
                                            </p:cTn>
                                            <p:tgtEl>
                                              <p:spTgt spid="29"/>
                                            </p:tgtEl>
                                            <p:attrNameLst>
                                              <p:attrName>style.visibility</p:attrName>
                                            </p:attrNameLst>
                                          </p:cBhvr>
                                          <p:to>
                                            <p:strVal val="hidden"/>
                                          </p:to>
                                        </p:set>
                                      </p:childTnLst>
                                    </p:cTn>
                                  </p:par>
                                  <p:par>
                                    <p:cTn id="54" presetID="42" presetClass="path" presetSubtype="0" fill="hold" nodeType="withEffect">
                                      <p:stCondLst>
                                        <p:cond delay="0"/>
                                      </p:stCondLst>
                                      <p:childTnLst>
                                        <p:animMotion origin="layout" path="M 1.45833E-6 4.07407E-6 L 0.58932 0.01713 " pathEditMode="relative" rAng="0" ptsTypes="AA">
                                          <p:cBhvr>
                                            <p:cTn id="55" dur="1000" fill="hold"/>
                                            <p:tgtEl>
                                              <p:spTgt spid="27"/>
                                            </p:tgtEl>
                                            <p:attrNameLst>
                                              <p:attrName>ppt_x</p:attrName>
                                              <p:attrName>ppt_y</p:attrName>
                                            </p:attrNameLst>
                                          </p:cBhvr>
                                          <p:rCtr x="29466" y="856"/>
                                        </p:animMotion>
                                      </p:childTnLst>
                                    </p:cTn>
                                  </p:par>
                                  <p:par>
                                    <p:cTn id="56" presetID="1" presetClass="mediacall" presetSubtype="0" fill="hold" nodeType="withEffect">
                                      <p:stCondLst>
                                        <p:cond delay="0"/>
                                      </p:stCondLst>
                                      <p:childTnLst>
                                        <p:cmd type="call" cmd="playFrom(0.0)">
                                          <p:cBhvr>
                                            <p:cTn id="57" dur="4995" fill="hold"/>
                                            <p:tgtEl>
                                              <p:spTgt spid="53"/>
                                            </p:tgtEl>
                                          </p:cBhvr>
                                        </p:cmd>
                                      </p:childTnLst>
                                    </p:cTn>
                                  </p:par>
                                  <p:par>
                                    <p:cTn id="58" presetID="1" presetClass="mediacall" presetSubtype="0" fill="hold" nodeType="withEffect">
                                      <p:stCondLst>
                                        <p:cond delay="0"/>
                                      </p:stCondLst>
                                      <p:childTnLst>
                                        <p:cmd type="call" cmd="playFrom(0.0)">
                                          <p:cBhvr>
                                            <p:cTn id="59" dur="4995" fill="hold"/>
                                            <p:tgtEl>
                                              <p:spTgt spid="53"/>
                                            </p:tgtEl>
                                          </p:cBhvr>
                                        </p:cmd>
                                      </p:childTnLst>
                                    </p:cTn>
                                  </p:par>
                                  <p:par>
                                    <p:cTn id="60" presetID="1" presetClass="mediacall" presetSubtype="0" fill="hold" nodeType="withEffect">
                                      <p:stCondLst>
                                        <p:cond delay="0"/>
                                      </p:stCondLst>
                                      <p:childTnLst>
                                        <p:cmd type="call" cmd="playFrom(0.0)">
                                          <p:cBhvr>
                                            <p:cTn id="61" dur="4995" fill="hold"/>
                                            <p:tgtEl>
                                              <p:spTgt spid="53"/>
                                            </p:tgtEl>
                                          </p:cBhvr>
                                        </p:cmd>
                                      </p:childTnLst>
                                    </p:cTn>
                                  </p:par>
                                </p:childTnLst>
                              </p:cTn>
                            </p:par>
                          </p:childTnLst>
                        </p:cTn>
                      </p:par>
                    </p:childTnLst>
                  </p:cTn>
                  <p:nextCondLst>
                    <p:cond evt="onClick" delay="0">
                      <p:tgtEl>
                        <p:spTgt spid="2"/>
                      </p:tgtEl>
                    </p:cond>
                  </p:nextCondLst>
                </p:seq>
                <p:audio>
                  <p:cMediaNode vol="40244">
                    <p:cTn id="62" fill="hold" display="0">
                      <p:stCondLst>
                        <p:cond delay="indefinite"/>
                      </p:stCondLst>
                      <p:endCondLst>
                        <p:cond evt="onStopAudio" delay="0">
                          <p:tgtEl>
                            <p:sldTgt/>
                          </p:tgtEl>
                        </p:cond>
                      </p:endCondLst>
                    </p:cTn>
                    <p:tgtEl>
                      <p:spTgt spid="41"/>
                    </p:tgtEl>
                  </p:cMediaNode>
                </p:audio>
                <p:audio>
                  <p:cMediaNode vol="36585">
                    <p:cTn id="63" fill="hold" display="0">
                      <p:stCondLst>
                        <p:cond delay="indefinite"/>
                      </p:stCondLst>
                      <p:endCondLst>
                        <p:cond evt="onStopAudio" delay="0">
                          <p:tgtEl>
                            <p:sldTgt/>
                          </p:tgtEl>
                        </p:cond>
                      </p:endCondLst>
                    </p:cTn>
                    <p:tgtEl>
                      <p:spTgt spid="53"/>
                    </p:tgtEl>
                  </p:cMediaNode>
                </p:audio>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4D2524-57A9-4106-9C68-4407C8A24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picture containing toy, doll, vector graphics&#10;&#10;Description automatically generated">
            <a:extLst>
              <a:ext uri="{FF2B5EF4-FFF2-40B4-BE49-F238E27FC236}">
                <a16:creationId xmlns:a16="http://schemas.microsoft.com/office/drawing/2014/main" id="{44EC5E7B-A2A2-42EC-8FFE-2FF9562567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72400" y="3200400"/>
            <a:ext cx="7069014" cy="4350162"/>
          </a:xfrm>
          <a:prstGeom prst="rect">
            <a:avLst/>
          </a:prstGeom>
        </p:spPr>
      </p:pic>
    </p:spTree>
    <p:extLst>
      <p:ext uri="{BB962C8B-B14F-4D97-AF65-F5344CB8AC3E}">
        <p14:creationId xmlns:p14="http://schemas.microsoft.com/office/powerpoint/2010/main" val="278720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35601 L -0.00325 0.35601 L 0.4612 0.34722 C 0.48282 0.34629 0.49271 0.33773 0.50964 0.32569 C 0.52201 0.2375 0.51368 0.30416 0.52409 0.18379 C 0.528 0.13935 0.53217 0.0949 0.5362 0.05046 C 0.53464 0.02037 0.53581 -0.01065 0.53138 -0.03982 C 0.52917 -0.05486 0.52331 -0.06806 0.5168 -0.07848 C 0.49414 -0.11528 0.38829 -0.22454 0.38373 -0.22917 C 0.34584 -0.2669 0.30586 -0.29861 0.26784 -0.33658 C 0.24844 -0.35602 0.22995 -0.37778 0.21211 -0.40116 C 0.15456 -0.47616 0.07787 -0.56505 0.05 -0.69352 L 0.03789 -0.74954 C 0.04037 -0.76389 0.03881 -0.78264 0.04519 -0.79236 C 0.06498 -0.82315 0.10417 -0.84468 0.12982 -0.86111 L 0.16862 -0.85672 C 0.21068 -0.83125 0.26836 -0.72477 0.29688 -0.69352 C 0.33568 -0.65116 0.3168 -0.66736 0.35235 -0.6419 C 0.3668 -0.64491 0.38269 -0.63959 0.39584 -0.6507 C 0.42839 -0.67778 0.47513 -0.79213 0.49506 -0.82662 C 0.54805 -0.91899 0.54011 -0.90209 0.60157 -0.93866 C 0.61198 -0.93287 0.62839 -0.93912 0.63295 -0.9213 C 0.64336 -0.88079 0.64506 -0.83195 0.64024 -0.78797 C 0.62058 -0.60764 0.56042 -0.25486 0.56042 -0.25486 C 0.55886 -0.20949 0.54089 -0.1169 0.57006 -0.07431 C 0.57735 -0.06366 0.58776 -0.06274 0.59675 -0.05695 C 0.6168 -0.06412 0.64141 -0.0551 0.65717 -0.07848 C 0.66993 -0.09746 0.66719 -0.13519 0.66927 -0.16459 C 0.67448 -0.23588 0.67097 -0.30903 0.67891 -0.37963 C 0.68412 -0.425 0.69896 -0.46528 0.70795 -0.50857 C 0.71263 -0.53125 0.71602 -0.55463 0.72006 -0.57755 C 0.7224 -0.61968 0.728 -0.74468 0.73464 -0.77963 C 0.74024 -0.80926 0.74779 -0.84074 0.7612 -0.86111 C 0.77657 -0.88449 0.79701 -0.89699 0.8168 -0.90417 C 0.85339 -0.91736 0.89102 -0.91551 0.92813 -0.9213 C 0.95391 -0.91852 0.98151 -0.92963 1.0056 -0.91274 C 1.01381 -0.90695 0.99922 -0.86783 1.00795 -0.86551 C 1.09024 -0.84283 1.17409 -0.85116 1.25717 -0.84399 C 1.26381 -0.83635 1.36042 -0.73426 1.36849 -0.69352 C 1.38243 -0.62338 1.31615 -0.55417 1.29831 -0.53866 C 1.1918 -0.44676 1.17618 -0.46505 1.0612 -0.45278 C 1.02969 -0.45417 0.99818 -0.45324 0.9668 -0.45695 C 0.93933 -0.46042 0.91224 -0.47593 0.88464 -0.47431 C 0.86615 -0.47315 0.84102 -0.46783 0.83138 -0.44838 " pathEditMode="relative" ptsTypes="AAAAAAAAAAAAAAAAAAAAAAAAAAAAAAAAAAAAAAAAAAAA">
                                      <p:cBhvr>
                                        <p:cTn id="6" dur="10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9" name="Rectangle: Rounded Corners 48">
                <a:extLst>
                  <a:ext uri="{FF2B5EF4-FFF2-40B4-BE49-F238E27FC236}">
                    <a16:creationId xmlns:a16="http://schemas.microsoft.com/office/drawing/2014/main"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5" name="Rectangle: Rounded Corners 124">
              <a:extLst>
                <a:ext uri="{FF2B5EF4-FFF2-40B4-BE49-F238E27FC236}">
                  <a16:creationId xmlns:a16="http://schemas.microsoft.com/office/drawing/2014/main"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Nêu thành viên của từng tổ</a:t>
              </a:r>
            </a:p>
          </p:txBody>
        </p:sp>
      </p:grpSp>
      <p:grpSp>
        <p:nvGrpSpPr>
          <p:cNvPr id="22" name="Group 21">
            <a:extLst>
              <a:ext uri="{FF2B5EF4-FFF2-40B4-BE49-F238E27FC236}">
                <a16:creationId xmlns:a16="http://schemas.microsoft.com/office/drawing/2014/main"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Nêu kết quả của nhiệm vụ</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Phân công nhiệm vụ của từng bạn</a:t>
              </a:r>
            </a:p>
          </p:txBody>
        </p:sp>
      </p:grpSp>
      <p:grpSp>
        <p:nvGrpSpPr>
          <p:cNvPr id="20" name="Group 19">
            <a:extLst>
              <a:ext uri="{FF2B5EF4-FFF2-40B4-BE49-F238E27FC236}">
                <a16:creationId xmlns:a16="http://schemas.microsoft.com/office/drawing/2014/main"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 name="Rectangle: Rounded Corners 3">
                <a:extLst>
                  <a:ext uri="{FF2B5EF4-FFF2-40B4-BE49-F238E27FC236}">
                    <a16:creationId xmlns:a16="http://schemas.microsoft.com/office/drawing/2014/main"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 name="Rectangle: Rounded Corners 11">
              <a:extLst>
                <a:ext uri="{FF2B5EF4-FFF2-40B4-BE49-F238E27FC236}">
                  <a16:creationId xmlns:a16="http://schemas.microsoft.com/office/drawing/2014/main"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Nói tên nhiệm vụ được phân công</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iCiel Cadena" panose="02000503000000020004" pitchFamily="50" charset="0"/>
                </a:rPr>
                <a:t>Sau khi họp nhóm xác định được thời gian thực hiện thì bước tiếp theo làm gì? </a:t>
              </a:r>
            </a:p>
          </p:txBody>
        </p:sp>
      </p:grpSp>
      <p:pic>
        <p:nvPicPr>
          <p:cNvPr id="2" name="ChuongCam - 9Slide.vn">
            <a:extLst>
              <a:ext uri="{FF2B5EF4-FFF2-40B4-BE49-F238E27FC236}">
                <a16:creationId xmlns:a16="http://schemas.microsoft.com/office/drawing/2014/main"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715"/>
            <a:ext cx="4046704" cy="2329805"/>
            <a:chOff x="-4113608" y="153715"/>
            <a:chExt cx="4046704" cy="2329805"/>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715"/>
              <a:ext cx="1959439" cy="2329805"/>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Mình khám phá vùng đất màuxanh lá này nhé!</a:t>
              </a: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id="{79E4C43B-743A-4F0F-9457-9B15D0352D5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id="{86A70F6A-9D3B-4ACB-882F-2876B15E069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grpSp>
        <p:nvGrpSpPr>
          <p:cNvPr id="46" name="Group 45">
            <a:extLst>
              <a:ext uri="{FF2B5EF4-FFF2-40B4-BE49-F238E27FC236}">
                <a16:creationId xmlns:a16="http://schemas.microsoft.com/office/drawing/2014/main" id="{6F9F28A6-3370-4926-8D39-EA3FF6C22E23}"/>
              </a:ext>
            </a:extLst>
          </p:cNvPr>
          <p:cNvGrpSpPr/>
          <p:nvPr/>
        </p:nvGrpSpPr>
        <p:grpSpPr>
          <a:xfrm>
            <a:off x="2438400" y="7010400"/>
            <a:ext cx="4076701" cy="1981200"/>
            <a:chOff x="4000498" y="7010400"/>
            <a:chExt cx="4076701" cy="1981200"/>
          </a:xfrm>
        </p:grpSpPr>
        <p:sp>
          <p:nvSpPr>
            <p:cNvPr id="47" name="Rectangle 46">
              <a:extLst>
                <a:ext uri="{FF2B5EF4-FFF2-40B4-BE49-F238E27FC236}">
                  <a16:creationId xmlns:a16="http://schemas.microsoft.com/office/drawing/2014/main" id="{B59A7A73-0A00-4DF2-9B48-616F35BC91FB}"/>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schemeClr val="tx1">
                      <a:lumMod val="50000"/>
                      <a:lumOff val="50000"/>
                    </a:schemeClr>
                  </a:solidFill>
                  <a:latin typeface="Calibri" panose="020F0502020204030204" pitchFamily="34" charset="0"/>
                  <a:cs typeface="Calibri" panose="020F0502020204030204" pitchFamily="34" charset="0"/>
                </a:rPr>
              </a:br>
              <a:r>
                <a:rPr lang="en-US" sz="3200">
                  <a:solidFill>
                    <a:schemeClr val="tx1">
                      <a:lumMod val="50000"/>
                      <a:lumOff val="50000"/>
                    </a:scheme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B4A6999F-B362-4C41-8988-BD1A0E09E238}"/>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BB23BD5A-2150-42B4-B72D-392E3FB2285F}"/>
              </a:ext>
            </a:extLst>
          </p:cNvPr>
          <p:cNvSpPr/>
          <p:nvPr/>
        </p:nvSpPr>
        <p:spPr>
          <a:xfrm>
            <a:off x="7543306" y="6917476"/>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50000"/>
                    <a:lumOff val="50000"/>
                  </a:schemeClr>
                </a:solidFill>
                <a:latin typeface="Calibri" panose="020F0502020204030204" pitchFamily="34" charset="0"/>
                <a:cs typeface="Calibri" panose="020F0502020204030204" pitchFamily="34" charset="0"/>
              </a:rPr>
              <a:t>Sau khi HS trả lời xong, thầy cô nhấp chuột</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hoặc phím -&gt; để đến</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90484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0"/>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208 " pathEditMode="relative" rAng="0" ptsTypes="AA" p14:bounceEnd="57000">
                                          <p:cBhvr>
                                            <p:cTn id="5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5" restart="whenNotActive" fill="hold" evtFilter="cancelBubble" nodeType="interactiveSeq">
                    <p:stCondLst>
                      <p:cond evt="onClick" delay="0">
                        <p:tgtEl>
                          <p:spTgt spid="119"/>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81 " pathEditMode="relative" rAng="0" ptsTypes="AA" p14:bounceEnd="57000">
                                          <p:cBhvr>
                                            <p:cTn id="6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4995" fill="hold"/>
                                            <p:tgtEl>
                                              <p:spTgt spid="40"/>
                                            </p:tgtEl>
                                          </p:cBhvr>
                                        </p:cmd>
                                      </p:childTnLst>
                                    </p:cTn>
                                  </p:par>
                                  <p:par>
                                    <p:cTn id="70" presetID="10" presetClass="exit" presetSubtype="0" fill="hold" nodeType="with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42" presetClass="path" presetSubtype="0" fill="hold" nodeType="withEffect" p14:presetBounceEnd="55000">
                                      <p:stCondLst>
                                        <p:cond delay="0"/>
                                      </p:stCondLst>
                                      <p:childTnLst>
                                        <p:animMotion origin="layout" path="M 1.45833E-6 4.07407E-6 L 0.58854 0.0581 " pathEditMode="relative" rAng="0" ptsTypes="AA" p14:bounceEnd="55000">
                                          <p:cBhvr>
                                            <p:cTn id="74"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5" restart="whenNotActive" fill="hold" evtFilter="cancelBubble" nodeType="interactiveSeq">
                    <p:stCondLst>
                      <p:cond evt="onClick" delay="0">
                        <p:tgtEl>
                          <p:spTgt spid="1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afterEffect">
                                      <p:stCondLst>
                                        <p:cond delay="0"/>
                                      </p:stCondLst>
                                      <p:childTnLst>
                                        <p:cmd type="call" cmd="playFrom(0.0)">
                                          <p:cBhvr>
                                            <p:cTn id="79" dur="3432" fill="hold"/>
                                            <p:tgtEl>
                                              <p:spTgt spid="41"/>
                                            </p:tgtEl>
                                          </p:cBhvr>
                                        </p:cmd>
                                      </p:childTnLst>
                                    </p:cTn>
                                  </p:par>
                                  <p:par>
                                    <p:cTn id="80" presetID="10" presetClass="exit" presetSubtype="0" fill="hold" nodeType="withEffect">
                                      <p:stCondLst>
                                        <p:cond delay="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65000">
                                      <p:stCondLst>
                                        <p:cond delay="0"/>
                                      </p:stCondLst>
                                      <p:childTnLst>
                                        <p:animMotion origin="layout" path="M 4.16667E-6 3.7037E-7 L 0.32317 0.17477 " pathEditMode="relative" rAng="0" ptsTypes="AA" p14:bounceEnd="65000">
                                          <p:cBhvr>
                                            <p:cTn id="87" dur="1500" fill="hold"/>
                                            <p:tgtEl>
                                              <p:spTgt spid="26"/>
                                            </p:tgtEl>
                                            <p:attrNameLst>
                                              <p:attrName>ppt_x</p:attrName>
                                              <p:attrName>ppt_y</p:attrName>
                                            </p:attrNameLst>
                                          </p:cBhvr>
                                          <p:rCtr x="16159" y="8727"/>
                                        </p:animMotion>
                                      </p:childTnLst>
                                    </p:cTn>
                                  </p:par>
                                  <p:par>
                                    <p:cTn id="88" presetID="10" presetClass="exit" presetSubtype="0" fill="hold" nodeType="with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
                                            </p:tgtEl>
                                          </p:cBhvr>
                                        </p:animEffect>
                                        <p:set>
                                          <p:cBhvr>
                                            <p:cTn id="93" dur="1" fill="hold">
                                              <p:stCondLst>
                                                <p:cond delay="499"/>
                                              </p:stCondLst>
                                            </p:cTn>
                                            <p:tgtEl>
                                              <p:spTgt spid="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19"/>
                                            </p:tgtEl>
                                          </p:cBhvr>
                                        </p:animEffect>
                                        <p:set>
                                          <p:cBhvr>
                                            <p:cTn id="99" dur="1" fill="hold">
                                              <p:stCondLst>
                                                <p:cond delay="499"/>
                                              </p:stCondLst>
                                            </p:cTn>
                                            <p:tgtEl>
                                              <p:spTgt spid="11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20"/>
                                            </p:tgtEl>
                                          </p:cBhvr>
                                        </p:animEffect>
                                        <p:set>
                                          <p:cBhvr>
                                            <p:cTn id="10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0"/>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208 " pathEditMode="relative" rAng="0" ptsTypes="AA">
                                          <p:cBhvr>
                                            <p:cTn id="5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55" restart="whenNotActive" fill="hold" evtFilter="cancelBubble" nodeType="interactiveSeq">
                    <p:stCondLst>
                      <p:cond evt="onClick" delay="0">
                        <p:tgtEl>
                          <p:spTgt spid="119"/>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81 " pathEditMode="relative" rAng="0" ptsTypes="AA">
                                          <p:cBhvr>
                                            <p:cTn id="6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65" restart="whenNotActive" fill="hold" evtFilter="cancelBubble" nodeType="interactiveSeq">
                    <p:stCondLst>
                      <p:cond evt="onClick" delay="0">
                        <p:tgtEl>
                          <p:spTgt spid="2"/>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4995" fill="hold"/>
                                            <p:tgtEl>
                                              <p:spTgt spid="40"/>
                                            </p:tgtEl>
                                          </p:cBhvr>
                                        </p:cmd>
                                      </p:childTnLst>
                                    </p:cTn>
                                  </p:par>
                                  <p:par>
                                    <p:cTn id="70" presetID="10" presetClass="exit" presetSubtype="0" fill="hold" nodeType="withEffect">
                                      <p:stCondLst>
                                        <p:cond delay="0"/>
                                      </p:stCondLst>
                                      <p:childTnLst>
                                        <p:animEffect transition="out" filter="fade">
                                          <p:cBhvr>
                                            <p:cTn id="71" dur="500"/>
                                            <p:tgtEl>
                                              <p:spTgt spid="29"/>
                                            </p:tgtEl>
                                          </p:cBhvr>
                                        </p:animEffect>
                                        <p:set>
                                          <p:cBhvr>
                                            <p:cTn id="72" dur="1" fill="hold">
                                              <p:stCondLst>
                                                <p:cond delay="499"/>
                                              </p:stCondLst>
                                            </p:cTn>
                                            <p:tgtEl>
                                              <p:spTgt spid="29"/>
                                            </p:tgtEl>
                                            <p:attrNameLst>
                                              <p:attrName>style.visibility</p:attrName>
                                            </p:attrNameLst>
                                          </p:cBhvr>
                                          <p:to>
                                            <p:strVal val="hidden"/>
                                          </p:to>
                                        </p:set>
                                      </p:childTnLst>
                                    </p:cTn>
                                  </p:par>
                                  <p:par>
                                    <p:cTn id="73" presetID="42" presetClass="path" presetSubtype="0" fill="hold" nodeType="withEffect">
                                      <p:stCondLst>
                                        <p:cond delay="0"/>
                                      </p:stCondLst>
                                      <p:childTnLst>
                                        <p:animMotion origin="layout" path="M 1.45833E-6 4.07407E-6 L 0.58854 0.0581 " pathEditMode="relative" rAng="0" ptsTypes="AA">
                                          <p:cBhvr>
                                            <p:cTn id="74"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75" restart="whenNotActive" fill="hold" evtFilter="cancelBubble" nodeType="interactiveSeq">
                    <p:stCondLst>
                      <p:cond evt="onClick" delay="0">
                        <p:tgtEl>
                          <p:spTgt spid="116"/>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afterEffect">
                                      <p:stCondLst>
                                        <p:cond delay="0"/>
                                      </p:stCondLst>
                                      <p:childTnLst>
                                        <p:cmd type="call" cmd="playFrom(0.0)">
                                          <p:cBhvr>
                                            <p:cTn id="79" dur="3432" fill="hold"/>
                                            <p:tgtEl>
                                              <p:spTgt spid="41"/>
                                            </p:tgtEl>
                                          </p:cBhvr>
                                        </p:cmd>
                                      </p:childTnLst>
                                    </p:cTn>
                                  </p:par>
                                  <p:par>
                                    <p:cTn id="80" presetID="10" presetClass="exit" presetSubtype="0" fill="hold" nodeType="withEffect">
                                      <p:stCondLst>
                                        <p:cond delay="0"/>
                                      </p:stCondLst>
                                      <p:childTnLst>
                                        <p:animEffect transition="out" filter="fade">
                                          <p:cBhvr>
                                            <p:cTn id="81" dur="500"/>
                                            <p:tgtEl>
                                              <p:spTgt spid="27"/>
                                            </p:tgtEl>
                                          </p:cBhvr>
                                        </p:animEffect>
                                        <p:set>
                                          <p:cBhvr>
                                            <p:cTn id="82" dur="1" fill="hold">
                                              <p:stCondLst>
                                                <p:cond delay="499"/>
                                              </p:stCondLst>
                                            </p:cTn>
                                            <p:tgtEl>
                                              <p:spTgt spid="2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4.16667E-6 3.7037E-7 L 0.32317 0.17477 " pathEditMode="relative" rAng="0" ptsTypes="AA">
                                          <p:cBhvr>
                                            <p:cTn id="87" dur="1500" fill="hold"/>
                                            <p:tgtEl>
                                              <p:spTgt spid="26"/>
                                            </p:tgtEl>
                                            <p:attrNameLst>
                                              <p:attrName>ppt_x</p:attrName>
                                              <p:attrName>ppt_y</p:attrName>
                                            </p:attrNameLst>
                                          </p:cBhvr>
                                          <p:rCtr x="16159" y="8727"/>
                                        </p:animMotion>
                                      </p:childTnLst>
                                    </p:cTn>
                                  </p:par>
                                  <p:par>
                                    <p:cTn id="88" presetID="10" presetClass="exit" presetSubtype="0" fill="hold" nodeType="withEffect">
                                      <p:stCondLst>
                                        <p:cond delay="0"/>
                                      </p:stCondLst>
                                      <p:childTnLst>
                                        <p:animEffect transition="out" filter="fade">
                                          <p:cBhvr>
                                            <p:cTn id="89" dur="500"/>
                                            <p:tgtEl>
                                              <p:spTgt spid="20"/>
                                            </p:tgtEl>
                                          </p:cBhvr>
                                        </p:animEffect>
                                        <p:set>
                                          <p:cBhvr>
                                            <p:cTn id="90" dur="1" fill="hold">
                                              <p:stCondLst>
                                                <p:cond delay="499"/>
                                              </p:stCondLst>
                                            </p:cTn>
                                            <p:tgtEl>
                                              <p:spTgt spid="2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2"/>
                                            </p:tgtEl>
                                          </p:cBhvr>
                                        </p:animEffect>
                                        <p:set>
                                          <p:cBhvr>
                                            <p:cTn id="93" dur="1" fill="hold">
                                              <p:stCondLst>
                                                <p:cond delay="499"/>
                                              </p:stCondLst>
                                            </p:cTn>
                                            <p:tgtEl>
                                              <p:spTgt spid="2"/>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3"/>
                                            </p:tgtEl>
                                          </p:cBhvr>
                                        </p:animEffect>
                                        <p:set>
                                          <p:cBhvr>
                                            <p:cTn id="96" dur="1" fill="hold">
                                              <p:stCondLst>
                                                <p:cond delay="499"/>
                                              </p:stCondLst>
                                            </p:cTn>
                                            <p:tgtEl>
                                              <p:spTgt spid="23"/>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19"/>
                                            </p:tgtEl>
                                          </p:cBhvr>
                                        </p:animEffect>
                                        <p:set>
                                          <p:cBhvr>
                                            <p:cTn id="99" dur="1" fill="hold">
                                              <p:stCondLst>
                                                <p:cond delay="499"/>
                                              </p:stCondLst>
                                            </p:cTn>
                                            <p:tgtEl>
                                              <p:spTgt spid="119"/>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22"/>
                                            </p:tgtEl>
                                          </p:cBhvr>
                                        </p:animEffect>
                                        <p:set>
                                          <p:cBhvr>
                                            <p:cTn id="102" dur="1" fill="hold">
                                              <p:stCondLst>
                                                <p:cond delay="499"/>
                                              </p:stCondLst>
                                            </p:cTn>
                                            <p:tgtEl>
                                              <p:spTgt spid="22"/>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20"/>
                                            </p:tgtEl>
                                          </p:cBhvr>
                                        </p:animEffect>
                                        <p:set>
                                          <p:cBhvr>
                                            <p:cTn id="10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D7BD97-7B0F-45A6-A36D-FBC92B4181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4BA57A9C-FC5A-470C-886E-401B283EA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72400" y="3200400"/>
            <a:ext cx="7069014" cy="4350162"/>
          </a:xfrm>
          <a:prstGeom prst="rect">
            <a:avLst/>
          </a:prstGeom>
        </p:spPr>
      </p:pic>
    </p:spTree>
    <p:extLst>
      <p:ext uri="{BB962C8B-B14F-4D97-AF65-F5344CB8AC3E}">
        <p14:creationId xmlns:p14="http://schemas.microsoft.com/office/powerpoint/2010/main" val="1164828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35601 L -0.00325 0.35601 L 0.4612 0.34722 C 0.48282 0.34629 0.49271 0.33773 0.50964 0.32569 C 0.52201 0.2375 0.51368 0.30416 0.52409 0.18379 C 0.528 0.13935 0.53217 0.0949 0.5362 0.05046 C 0.53464 0.02037 0.53581 -0.01065 0.53138 -0.03982 C 0.52917 -0.05486 0.52331 -0.06806 0.5168 -0.07848 C 0.49414 -0.11528 0.38829 -0.22454 0.38373 -0.22917 C 0.34584 -0.2669 0.30586 -0.29861 0.26784 -0.33658 C 0.24844 -0.35602 0.22995 -0.37778 0.21211 -0.40116 C 0.15456 -0.47616 0.07787 -0.56505 0.05 -0.69352 L 0.03789 -0.74954 C 0.04037 -0.76389 0.03881 -0.78264 0.04519 -0.79236 C 0.06498 -0.82315 0.10417 -0.84468 0.12982 -0.86111 L 0.16862 -0.85672 C 0.21068 -0.83125 0.26836 -0.72477 0.29688 -0.69352 C 0.33568 -0.65116 0.3168 -0.66736 0.35235 -0.6419 C 0.3668 -0.64491 0.38269 -0.63959 0.39584 -0.6507 C 0.42839 -0.67778 0.47513 -0.79213 0.49506 -0.82662 C 0.54805 -0.91899 0.54011 -0.90209 0.60157 -0.93866 C 0.61198 -0.93287 0.62839 -0.93912 0.63295 -0.9213 C 0.64336 -0.88079 0.64506 -0.83195 0.64024 -0.78797 C 0.62058 -0.60764 0.56042 -0.25486 0.56042 -0.25486 C 0.55886 -0.20949 0.54089 -0.1169 0.57006 -0.07431 C 0.57735 -0.06366 0.58776 -0.06274 0.59675 -0.05695 C 0.6168 -0.06412 0.64141 -0.0551 0.65717 -0.07848 C 0.66993 -0.09746 0.66719 -0.13519 0.66927 -0.16459 C 0.67448 -0.23588 0.67097 -0.30903 0.67891 -0.37963 C 0.68412 -0.425 0.69896 -0.46528 0.70795 -0.50857 C 0.71263 -0.53125 0.71602 -0.55463 0.72006 -0.57755 C 0.7224 -0.61968 0.728 -0.74468 0.73464 -0.77963 C 0.74024 -0.80926 0.74779 -0.84074 0.7612 -0.86111 C 0.77657 -0.88449 0.79701 -0.89699 0.8168 -0.90417 C 0.85339 -0.91736 0.89102 -0.91551 0.92813 -0.9213 C 0.95391 -0.91852 0.98151 -0.92963 1.0056 -0.91274 C 1.01381 -0.90695 0.99922 -0.86783 1.00795 -0.86551 C 1.09024 -0.84283 1.17409 -0.85116 1.25717 -0.84399 C 1.26381 -0.83635 1.36042 -0.73426 1.36849 -0.69352 C 1.38243 -0.62338 1.31615 -0.55417 1.29831 -0.53866 C 1.1918 -0.44676 1.17618 -0.46505 1.0612 -0.45278 C 1.02969 -0.45417 0.99818 -0.45324 0.9668 -0.45695 C 0.93933 -0.46042 0.91224 -0.47593 0.88464 -0.47431 C 0.86615 -0.47315 0.84102 -0.46783 0.83138 -0.44838 " pathEditMode="relative" ptsTypes="AAAAAAAAAAAAAAAAAAAAAAAAAAAAAAAAAAAAAAAAAAAA">
                                      <p:cBhvr>
                                        <p:cTn id="6" dur="1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2" name="Group 21">
            <a:extLst>
              <a:ext uri="{FF2B5EF4-FFF2-40B4-BE49-F238E27FC236}">
                <a16:creationId xmlns:a16="http://schemas.microsoft.com/office/drawing/2014/main" id="{48C8C043-95EA-4C88-BCE4-63900E1F20A4}"/>
              </a:ext>
            </a:extLst>
          </p:cNvPr>
          <p:cNvGrpSpPr/>
          <p:nvPr/>
        </p:nvGrpSpPr>
        <p:grpSpPr>
          <a:xfrm>
            <a:off x="6796082" y="4166591"/>
            <a:ext cx="5105398" cy="1790698"/>
            <a:chOff x="6770639" y="4933892"/>
            <a:chExt cx="5105398" cy="1790698"/>
          </a:xfrm>
        </p:grpSpPr>
        <p:grpSp>
          <p:nvGrpSpPr>
            <p:cNvPr id="51" name="Group 50">
              <a:extLst>
                <a:ext uri="{FF2B5EF4-FFF2-40B4-BE49-F238E27FC236}">
                  <a16:creationId xmlns:a16="http://schemas.microsoft.com/office/drawing/2014/main"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Rounded Corners 54">
                <a:extLst>
                  <a:ext uri="{FF2B5EF4-FFF2-40B4-BE49-F238E27FC236}">
                    <a16:creationId xmlns:a16="http://schemas.microsoft.com/office/drawing/2014/main"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6" name="Rectangle: Rounded Corners 125">
              <a:extLst>
                <a:ext uri="{FF2B5EF4-FFF2-40B4-BE49-F238E27FC236}">
                  <a16:creationId xmlns:a16="http://schemas.microsoft.com/office/drawing/2014/main"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Em trả lời đúng</a:t>
              </a:r>
            </a:p>
          </p:txBody>
        </p:sp>
      </p:grpSp>
      <p:grpSp>
        <p:nvGrpSpPr>
          <p:cNvPr id="21" name="Group 20">
            <a:extLst>
              <a:ext uri="{FF2B5EF4-FFF2-40B4-BE49-F238E27FC236}">
                <a16:creationId xmlns:a16="http://schemas.microsoft.com/office/drawing/2014/main" id="{0CE7BFBB-E9FD-4291-9D1E-392C32762D78}"/>
              </a:ext>
            </a:extLst>
          </p:cNvPr>
          <p:cNvGrpSpPr/>
          <p:nvPr/>
        </p:nvGrpSpPr>
        <p:grpSpPr>
          <a:xfrm>
            <a:off x="863644" y="4166591"/>
            <a:ext cx="5105398" cy="1790698"/>
            <a:chOff x="838201" y="4933892"/>
            <a:chExt cx="5105398" cy="1790698"/>
          </a:xfrm>
        </p:grpSpPr>
        <p:grpSp>
          <p:nvGrpSpPr>
            <p:cNvPr id="39" name="Group 38">
              <a:extLst>
                <a:ext uri="{FF2B5EF4-FFF2-40B4-BE49-F238E27FC236}">
                  <a16:creationId xmlns:a16="http://schemas.microsoft.com/office/drawing/2014/main"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3" name="Rectangle: Rounded Corners 42">
                <a:extLst>
                  <a:ext uri="{FF2B5EF4-FFF2-40B4-BE49-F238E27FC236}">
                    <a16:creationId xmlns:a16="http://schemas.microsoft.com/office/drawing/2014/main"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124" name="Rectangle: Rounded Corners 123">
              <a:extLst>
                <a:ext uri="{FF2B5EF4-FFF2-40B4-BE49-F238E27FC236}">
                  <a16:creationId xmlns:a16="http://schemas.microsoft.com/office/drawing/2014/main"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bg1"/>
                  </a:solidFill>
                  <a:latin typeface="iCiel Cadena" panose="02000503000000020004" pitchFamily="50" charset="0"/>
                </a:rPr>
                <a:t>Em trả lời sai</a:t>
              </a:r>
            </a:p>
          </p:txBody>
        </p:sp>
      </p:grpSp>
      <p:grpSp>
        <p:nvGrpSpPr>
          <p:cNvPr id="11" name="Group 10">
            <a:extLst>
              <a:ext uri="{FF2B5EF4-FFF2-40B4-BE49-F238E27FC236}">
                <a16:creationId xmlns:a16="http://schemas.microsoft.com/office/drawing/2014/main" id="{4FC307E2-8C84-4E25-BF45-1D7184DA588B}"/>
              </a:ext>
            </a:extLst>
          </p:cNvPr>
          <p:cNvGrpSpPr/>
          <p:nvPr/>
        </p:nvGrpSpPr>
        <p:grpSpPr>
          <a:xfrm>
            <a:off x="1974351" y="832628"/>
            <a:ext cx="9961727" cy="2554445"/>
            <a:chOff x="1982578" y="246435"/>
            <a:chExt cx="9961727" cy="2554445"/>
          </a:xfrm>
        </p:grpSpPr>
        <p:pic>
          <p:nvPicPr>
            <p:cNvPr id="9" name="Picture 8">
              <a:extLst>
                <a:ext uri="{FF2B5EF4-FFF2-40B4-BE49-F238E27FC236}">
                  <a16:creationId xmlns:a16="http://schemas.microsoft.com/office/drawing/2014/main"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chemeClr val="tx1">
                      <a:lumMod val="50000"/>
                      <a:lumOff val="50000"/>
                    </a:schemeClr>
                  </a:solidFill>
                  <a:latin typeface="iCiel Cadena" panose="02000503000000020004" pitchFamily="50" charset="0"/>
                </a:rPr>
                <a:t>Em nêu lại 4 bước để tổ chức 1 cuộc họp nhóm bàn về việc thực hiện một nhiệm vụ</a:t>
              </a:r>
            </a:p>
          </p:txBody>
        </p:sp>
      </p:grpSp>
      <p:pic>
        <p:nvPicPr>
          <p:cNvPr id="116" name="ChuongLa - 9Slide.vn">
            <a:extLst>
              <a:ext uri="{FF2B5EF4-FFF2-40B4-BE49-F238E27FC236}">
                <a16:creationId xmlns:a16="http://schemas.microsoft.com/office/drawing/2014/main" id="{C86FD277-D7C1-4175-9CE8-89B100B9DFFB}"/>
              </a:ext>
            </a:extLst>
          </p:cNvPr>
          <p:cNvPicPr>
            <a:picLocks noChangeAspect="1"/>
          </p:cNvPicPr>
          <p:nvPr/>
        </p:nvPicPr>
        <p:blipFill>
          <a:blip r:embed="rId8"/>
          <a:stretch>
            <a:fillRect/>
          </a:stretch>
        </p:blipFill>
        <p:spPr>
          <a:xfrm>
            <a:off x="236058" y="4452340"/>
            <a:ext cx="1322947" cy="1219306"/>
          </a:xfrm>
          <a:prstGeom prst="rect">
            <a:avLst/>
          </a:prstGeom>
        </p:spPr>
      </p:pic>
      <p:pic>
        <p:nvPicPr>
          <p:cNvPr id="120" name="ChuongDo - 9Slide.vn">
            <a:extLst>
              <a:ext uri="{FF2B5EF4-FFF2-40B4-BE49-F238E27FC236}">
                <a16:creationId xmlns:a16="http://schemas.microsoft.com/office/drawing/2014/main" id="{F866C24F-F6FF-4EB3-A1BD-2435DD437008}"/>
              </a:ext>
            </a:extLst>
          </p:cNvPr>
          <p:cNvPicPr>
            <a:picLocks noChangeAspect="1"/>
          </p:cNvPicPr>
          <p:nvPr/>
        </p:nvPicPr>
        <p:blipFill>
          <a:blip r:embed="rId8"/>
          <a:stretch>
            <a:fillRect/>
          </a:stretch>
        </p:blipFill>
        <p:spPr>
          <a:xfrm>
            <a:off x="6248907" y="4452340"/>
            <a:ext cx="1322947" cy="1219306"/>
          </a:xfrm>
          <a:prstGeom prst="rect">
            <a:avLst/>
          </a:prstGeom>
        </p:spPr>
      </p:pic>
      <p:grpSp>
        <p:nvGrpSpPr>
          <p:cNvPr id="26" name="Group 25">
            <a:extLst>
              <a:ext uri="{FF2B5EF4-FFF2-40B4-BE49-F238E27FC236}">
                <a16:creationId xmlns:a16="http://schemas.microsoft.com/office/drawing/2014/main"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id="{D664CCA0-10CD-421D-8230-24CED5AA521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algn="ctr"/>
              <a:r>
                <a:rPr lang="en-US" sz="2800">
                  <a:solidFill>
                    <a:schemeClr val="tx1">
                      <a:lumMod val="65000"/>
                      <a:lumOff val="35000"/>
                    </a:schemeClr>
                  </a:solidFill>
                  <a:latin typeface="iCiel Cadena" panose="02000503000000020004" pitchFamily="50" charset="0"/>
                </a:rPr>
                <a:t>Yeahhh,</a:t>
              </a:r>
            </a:p>
            <a:p>
              <a:pPr algn="ctr"/>
              <a:r>
                <a:rPr lang="en-US" sz="1200">
                  <a:solidFill>
                    <a:schemeClr val="tx1">
                      <a:lumMod val="65000"/>
                      <a:lumOff val="35000"/>
                    </a:schemeClr>
                  </a:solidFill>
                  <a:latin typeface="iCiel Cadena" panose="02000503000000020004" pitchFamily="50" charset="0"/>
                </a:rPr>
                <a:t>Mình khám phá vùng đất màu đỏ này nhé!</a:t>
              </a:r>
            </a:p>
          </p:txBody>
        </p:sp>
      </p:grpSp>
      <p:grpSp>
        <p:nvGrpSpPr>
          <p:cNvPr id="27" name="Group 26">
            <a:extLst>
              <a:ext uri="{FF2B5EF4-FFF2-40B4-BE49-F238E27FC236}">
                <a16:creationId xmlns:a16="http://schemas.microsoft.com/office/drawing/2014/main"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algn="ctr"/>
                <a:r>
                  <a:rPr lang="en-US" sz="2400">
                    <a:solidFill>
                      <a:schemeClr val="tx1">
                        <a:lumMod val="65000"/>
                        <a:lumOff val="35000"/>
                      </a:schemeClr>
                    </a:solidFill>
                    <a:latin typeface="iCiel Cadena" panose="02000503000000020004" pitchFamily="50" charset="0"/>
                  </a:rPr>
                  <a:t>Huhu,</a:t>
                </a:r>
              </a:p>
              <a:p>
                <a:pPr algn="ctr"/>
                <a:r>
                  <a:rPr lang="en-US" sz="1400">
                    <a:solidFill>
                      <a:schemeClr val="tx1">
                        <a:lumMod val="65000"/>
                        <a:lumOff val="35000"/>
                      </a:schemeClr>
                    </a:solidFill>
                    <a:latin typeface="iCiel Cadena" panose="02000503000000020004" pitchFamily="50" charset="0"/>
                  </a:rPr>
                  <a:t>chưa chính xác rồi!</a:t>
                </a:r>
              </a:p>
              <a:p>
                <a:pPr algn="ctr"/>
                <a:r>
                  <a:rPr lang="en-US" sz="1400">
                    <a:solidFill>
                      <a:schemeClr val="tx1">
                        <a:lumMod val="65000"/>
                        <a:lumOff val="35000"/>
                      </a:schemeClr>
                    </a:solidFill>
                    <a:latin typeface="iCiel Cadena" panose="02000503000000020004" pitchFamily="50" charset="0"/>
                  </a:rPr>
                  <a:t>Bạn chọn lại nha.</a:t>
                </a:r>
              </a:p>
            </p:txBody>
          </p:sp>
        </p:grpSp>
      </p:grpSp>
      <p:pic>
        <p:nvPicPr>
          <p:cNvPr id="29" name="Picture 28">
            <a:extLst>
              <a:ext uri="{FF2B5EF4-FFF2-40B4-BE49-F238E27FC236}">
                <a16:creationId xmlns:a16="http://schemas.microsoft.com/office/drawing/2014/main" id="{1407C153-BFDD-497E-BDAA-AD051BD675DE}"/>
              </a:ext>
            </a:extLst>
          </p:cNvPr>
          <p:cNvPicPr>
            <a:picLocks noChangeAspect="1"/>
          </p:cNvPicPr>
          <p:nvPr/>
        </p:nvPicPr>
        <p:blipFill>
          <a:blip r:embed="rId12"/>
          <a:stretch>
            <a:fillRect/>
          </a:stretch>
        </p:blipFill>
        <p:spPr>
          <a:xfrm>
            <a:off x="605015" y="900345"/>
            <a:ext cx="1548518" cy="2383743"/>
          </a:xfrm>
          <a:prstGeom prst="rect">
            <a:avLst/>
          </a:prstGeom>
        </p:spPr>
      </p:pic>
      <p:pic>
        <p:nvPicPr>
          <p:cNvPr id="40" name="AmthanhThua">
            <a:hlinkClick r:id="" action="ppaction://media"/>
            <a:extLst>
              <a:ext uri="{FF2B5EF4-FFF2-40B4-BE49-F238E27FC236}">
                <a16:creationId xmlns:a16="http://schemas.microsoft.com/office/drawing/2014/main"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19569" y="3640622"/>
            <a:ext cx="487363" cy="487363"/>
          </a:xfrm>
          <a:prstGeom prst="rect">
            <a:avLst/>
          </a:prstGeom>
        </p:spPr>
      </p:pic>
      <p:pic>
        <p:nvPicPr>
          <p:cNvPr id="41" name="nhacthang">
            <a:hlinkClick r:id="" action="ppaction://media"/>
            <a:extLst>
              <a:ext uri="{FF2B5EF4-FFF2-40B4-BE49-F238E27FC236}">
                <a16:creationId xmlns:a16="http://schemas.microsoft.com/office/drawing/2014/main"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grpSp>
        <p:nvGrpSpPr>
          <p:cNvPr id="46" name="Group 45">
            <a:extLst>
              <a:ext uri="{FF2B5EF4-FFF2-40B4-BE49-F238E27FC236}">
                <a16:creationId xmlns:a16="http://schemas.microsoft.com/office/drawing/2014/main"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lumMod val="50000"/>
                      <a:lumOff val="50000"/>
                    </a:schemeClr>
                  </a:solidFill>
                  <a:latin typeface="Calibri" panose="020F0502020204030204" pitchFamily="34" charset="0"/>
                  <a:cs typeface="Calibri" panose="020F0502020204030204" pitchFamily="34" charset="0"/>
                </a:rPr>
                <a:t>Thầy cô nhấp vào chiếc chuông     ở màu mà học sinh chọn để</a:t>
              </a:r>
              <a:br>
                <a:rPr lang="en-US" sz="3200">
                  <a:solidFill>
                    <a:schemeClr val="tx1">
                      <a:lumMod val="50000"/>
                      <a:lumOff val="50000"/>
                    </a:schemeClr>
                  </a:solidFill>
                  <a:latin typeface="Calibri" panose="020F0502020204030204" pitchFamily="34" charset="0"/>
                  <a:cs typeface="Calibri" panose="020F0502020204030204" pitchFamily="34" charset="0"/>
                </a:rPr>
              </a:br>
              <a:r>
                <a:rPr lang="en-US" sz="3200">
                  <a:solidFill>
                    <a:schemeClr val="tx1">
                      <a:lumMod val="50000"/>
                      <a:lumOff val="50000"/>
                    </a:schemeClr>
                  </a:solidFill>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lumMod val="50000"/>
                    <a:lumOff val="50000"/>
                  </a:schemeClr>
                </a:solidFill>
                <a:latin typeface="Calibri" panose="020F0502020204030204" pitchFamily="34" charset="0"/>
                <a:cs typeface="Calibri" panose="020F0502020204030204" pitchFamily="34" charset="0"/>
              </a:rPr>
              <a:t>Sau khi HS trả lời xong, thầy cô nhấp chuột</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hoặc phím -&gt; để đến</a:t>
            </a:r>
            <a:br>
              <a:rPr lang="en-US" sz="2800">
                <a:solidFill>
                  <a:schemeClr val="tx1">
                    <a:lumMod val="50000"/>
                    <a:lumOff val="50000"/>
                  </a:schemeClr>
                </a:solidFill>
                <a:latin typeface="Calibri" panose="020F0502020204030204" pitchFamily="34" charset="0"/>
                <a:cs typeface="Calibri" panose="020F0502020204030204" pitchFamily="34" charset="0"/>
              </a:rPr>
            </a:br>
            <a:r>
              <a:rPr lang="en-US" sz="2800">
                <a:solidFill>
                  <a:schemeClr val="tx1">
                    <a:lumMod val="50000"/>
                    <a:lumOff val="50000"/>
                  </a:schemeClr>
                </a:solidFill>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14:bounceEnd="65000">
                                          <p:cBhvr additive="base">
                                            <p:cTn id="15"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14:bounceEnd="65000">
                                          <p:cBhvr additive="base">
                                            <p:cTn id="19"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1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14:bounceEnd="65000">
                                          <p:cBhvr additive="base">
                                            <p:cTn id="23"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65000">
                                          <p:cBhvr additive="base">
                                            <p:cTn id="27"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2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1" presetClass="mediacall" presetSubtype="0" fill="hold" nodeType="afterEffect">
                                      <p:stCondLst>
                                        <p:cond delay="0"/>
                                      </p:stCondLst>
                                      <p:childTnLst>
                                        <p:cmd type="call" cmd="playFrom(0.0)">
                                          <p:cBhvr>
                                            <p:cTn id="31" dur="4995" fill="hold"/>
                                            <p:tgtEl>
                                              <p:spTgt spid="40"/>
                                            </p:tgtEl>
                                          </p:cBhvr>
                                        </p:cmd>
                                      </p:childTnLst>
                                    </p:cTn>
                                  </p:par>
                                </p:childTnLst>
                              </p:cTn>
                            </p:par>
                            <p:par>
                              <p:cTn id="32" fill="hold">
                                <p:stCondLst>
                                  <p:cond delay="5995"/>
                                </p:stCondLst>
                                <p:childTnLst>
                                  <p:par>
                                    <p:cTn id="33" presetID="1" presetClass="mediacall" presetSubtype="0" fill="hold" nodeType="afterEffect">
                                      <p:stCondLst>
                                        <p:cond delay="0"/>
                                      </p:stCondLst>
                                      <p:childTnLst>
                                        <p:cmd type="call" cmd="playFrom(0.0)">
                                          <p:cBhvr>
                                            <p:cTn id="34" dur="4995"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afterEffect">
                                      <p:stCondLst>
                                        <p:cond delay="0"/>
                                      </p:stCondLst>
                                      <p:childTnLst>
                                        <p:cmd type="call" cmd="playFrom(0.0)">
                                          <p:cBhvr>
                                            <p:cTn id="39" dur="3432" fill="hold"/>
                                            <p:tgtEl>
                                              <p:spTgt spid="41"/>
                                            </p:tgtEl>
                                          </p:cBhvr>
                                        </p:cmd>
                                      </p:childTnLst>
                                    </p:cTn>
                                  </p:par>
                                  <p:par>
                                    <p:cTn id="40" presetID="10" presetClass="exit" presetSubtype="0" fill="hold" nodeType="with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42" presetClass="path" presetSubtype="0" fill="hold" nodeType="withEffect" p14:presetBounceEnd="65000">
                                      <p:stCondLst>
                                        <p:cond delay="0"/>
                                      </p:stCondLst>
                                      <p:childTnLst>
                                        <p:animMotion origin="layout" path="M 4.16667E-6 3.7037E-7 L 0.37135 0.34213 " pathEditMode="relative" rAng="0" ptsTypes="AA" p14:bounceEnd="65000">
                                          <p:cBhvr>
                                            <p:cTn id="47" dur="1500" fill="hold"/>
                                            <p:tgtEl>
                                              <p:spTgt spid="26"/>
                                            </p:tgtEl>
                                            <p:attrNameLst>
                                              <p:attrName>ppt_x</p:attrName>
                                              <p:attrName>ppt_y</p:attrName>
                                            </p:attrNameLst>
                                          </p:cBhvr>
                                          <p:rCtr x="18568" y="17106"/>
                                        </p:animMotion>
                                      </p:childTnLst>
                                    </p:cTn>
                                  </p:par>
                                  <p:par>
                                    <p:cTn id="48" presetID="10" presetClass="exit" presetSubtype="0" fill="hold"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16"/>
                                            </p:tgtEl>
                                          </p:cBhvr>
                                        </p:animEffect>
                                        <p:set>
                                          <p:cBhvr>
                                            <p:cTn id="53"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54" restart="whenNotActive" fill="hold" evtFilter="cancelBubble" nodeType="interactiveSeq">
                    <p:stCondLst>
                      <p:cond evt="onClick" delay="0">
                        <p:tgtEl>
                          <p:spTgt spid="116"/>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afterEffect">
                                      <p:stCondLst>
                                        <p:cond delay="0"/>
                                      </p:stCondLst>
                                      <p:childTnLst>
                                        <p:cmd type="call" cmd="playFrom(0.0)">
                                          <p:cBhvr>
                                            <p:cTn id="58" dur="4995" fill="hold"/>
                                            <p:tgtEl>
                                              <p:spTgt spid="40"/>
                                            </p:tgtEl>
                                          </p:cBhvr>
                                        </p:cmd>
                                      </p:childTnLst>
                                    </p:cTn>
                                  </p:par>
                                  <p:par>
                                    <p:cTn id="59" presetID="10" presetClass="exit" presetSubtype="0" fill="hold" nodeType="with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42" presetClass="path" presetSubtype="0" fill="hold" nodeType="withEffect" p14:presetBounceEnd="57000">
                                      <p:stCondLst>
                                        <p:cond delay="0"/>
                                      </p:stCondLst>
                                      <p:childTnLst>
                                        <p:animMotion origin="layout" path="M 1.45833E-6 4.07407E-6 L 0.61966 0.20648 " pathEditMode="relative" rAng="0" ptsTypes="AA" p14:bounceEnd="57000">
                                          <p:cBhvr>
                                            <p:cTn id="63" dur="1000" fill="hold"/>
                                            <p:tgtEl>
                                              <p:spTgt spid="27"/>
                                            </p:tgtEl>
                                            <p:attrNameLst>
                                              <p:attrName>ppt_x</p:attrName>
                                              <p:attrName>ppt_y</p:attrName>
                                            </p:attrNameLst>
                                          </p:cBhvr>
                                          <p:rCtr x="30990" y="10324"/>
                                        </p:animMotion>
                                      </p:childTnLst>
                                    </p:cTn>
                                  </p:par>
                                </p:childTnLst>
                              </p:cTn>
                            </p:par>
                          </p:childTnLst>
                        </p:cTn>
                      </p:par>
                    </p:childTnLst>
                  </p:cTn>
                  <p:nextCondLst>
                    <p:cond evt="onClick" delay="0">
                      <p:tgtEl>
                        <p:spTgt spid="116"/>
                      </p:tgtEl>
                    </p:cond>
                  </p:nextCondLst>
                </p:seq>
                <p:audio>
                  <p:cMediaNode vol="36585">
                    <p:cTn id="64" fill="hold" display="0">
                      <p:stCondLst>
                        <p:cond delay="indefinite"/>
                      </p:stCondLst>
                      <p:endCondLst>
                        <p:cond evt="onStopAudio" delay="0">
                          <p:tgtEl>
                            <p:sldTgt/>
                          </p:tgtEl>
                        </p:cond>
                      </p:endCondLst>
                    </p:cTn>
                    <p:tgtEl>
                      <p:spTgt spid="40"/>
                    </p:tgtEl>
                  </p:cMediaNode>
                </p:audio>
                <p:audio>
                  <p:cMediaNode vol="40244">
                    <p:cTn id="65"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1000" fill="hold"/>
                                            <p:tgtEl>
                                              <p:spTgt spid="21"/>
                                            </p:tgtEl>
                                            <p:attrNameLst>
                                              <p:attrName>ppt_x</p:attrName>
                                            </p:attrNameLst>
                                          </p:cBhvr>
                                          <p:tavLst>
                                            <p:tav tm="0">
                                              <p:val>
                                                <p:strVal val="#ppt_x"/>
                                              </p:val>
                                            </p:tav>
                                            <p:tav tm="100000">
                                              <p:val>
                                                <p:strVal val="#ppt_x"/>
                                              </p:val>
                                            </p:tav>
                                          </p:tavLst>
                                        </p:anim>
                                        <p:anim calcmode="lin" valueType="num">
                                          <p:cBhvr additive="base">
                                            <p:cTn id="16" dur="10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 calcmode="lin" valueType="num">
                                          <p:cBhvr additive="base">
                                            <p:cTn id="19" dur="1000" fill="hold"/>
                                            <p:tgtEl>
                                              <p:spTgt spid="116"/>
                                            </p:tgtEl>
                                            <p:attrNameLst>
                                              <p:attrName>ppt_x</p:attrName>
                                            </p:attrNameLst>
                                          </p:cBhvr>
                                          <p:tavLst>
                                            <p:tav tm="0">
                                              <p:val>
                                                <p:strVal val="#ppt_x"/>
                                              </p:val>
                                            </p:tav>
                                            <p:tav tm="100000">
                                              <p:val>
                                                <p:strVal val="#ppt_x"/>
                                              </p:val>
                                            </p:tav>
                                          </p:tavLst>
                                        </p:anim>
                                        <p:anim calcmode="lin" valueType="num">
                                          <p:cBhvr additive="base">
                                            <p:cTn id="20" dur="1000" fill="hold"/>
                                            <p:tgtEl>
                                              <p:spTgt spid="1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1000" fill="hold"/>
                                            <p:tgtEl>
                                              <p:spTgt spid="22"/>
                                            </p:tgtEl>
                                            <p:attrNameLst>
                                              <p:attrName>ppt_x</p:attrName>
                                            </p:attrNameLst>
                                          </p:cBhvr>
                                          <p:tavLst>
                                            <p:tav tm="0">
                                              <p:val>
                                                <p:strVal val="#ppt_x"/>
                                              </p:val>
                                            </p:tav>
                                            <p:tav tm="100000">
                                              <p:val>
                                                <p:strVal val="#ppt_x"/>
                                              </p:val>
                                            </p:tav>
                                          </p:tavLst>
                                        </p:anim>
                                        <p:anim calcmode="lin" valueType="num">
                                          <p:cBhvr additive="base">
                                            <p:cTn id="24" dur="1000" fill="hold"/>
                                            <p:tgtEl>
                                              <p:spTgt spid="2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1000" fill="hold"/>
                                            <p:tgtEl>
                                              <p:spTgt spid="120"/>
                                            </p:tgtEl>
                                            <p:attrNameLst>
                                              <p:attrName>ppt_x</p:attrName>
                                            </p:attrNameLst>
                                          </p:cBhvr>
                                          <p:tavLst>
                                            <p:tav tm="0">
                                              <p:val>
                                                <p:strVal val="#ppt_x"/>
                                              </p:val>
                                            </p:tav>
                                            <p:tav tm="100000">
                                              <p:val>
                                                <p:strVal val="#ppt_x"/>
                                              </p:val>
                                            </p:tav>
                                          </p:tavLst>
                                        </p:anim>
                                        <p:anim calcmode="lin" valueType="num">
                                          <p:cBhvr additive="base">
                                            <p:cTn id="28" dur="1000" fill="hold"/>
                                            <p:tgtEl>
                                              <p:spTgt spid="120"/>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1" presetClass="mediacall" presetSubtype="0" fill="hold" nodeType="afterEffect">
                                      <p:stCondLst>
                                        <p:cond delay="0"/>
                                      </p:stCondLst>
                                      <p:childTnLst>
                                        <p:cmd type="call" cmd="playFrom(0.0)">
                                          <p:cBhvr>
                                            <p:cTn id="31" dur="4995" fill="hold"/>
                                            <p:tgtEl>
                                              <p:spTgt spid="40"/>
                                            </p:tgtEl>
                                          </p:cBhvr>
                                        </p:cmd>
                                      </p:childTnLst>
                                    </p:cTn>
                                  </p:par>
                                </p:childTnLst>
                              </p:cTn>
                            </p:par>
                            <p:par>
                              <p:cTn id="32" fill="hold">
                                <p:stCondLst>
                                  <p:cond delay="5995"/>
                                </p:stCondLst>
                                <p:childTnLst>
                                  <p:par>
                                    <p:cTn id="33" presetID="1" presetClass="mediacall" presetSubtype="0" fill="hold" nodeType="afterEffect">
                                      <p:stCondLst>
                                        <p:cond delay="0"/>
                                      </p:stCondLst>
                                      <p:childTnLst>
                                        <p:cmd type="call" cmd="playFrom(0.0)">
                                          <p:cBhvr>
                                            <p:cTn id="34" dur="4995"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20"/>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afterEffect">
                                      <p:stCondLst>
                                        <p:cond delay="0"/>
                                      </p:stCondLst>
                                      <p:childTnLst>
                                        <p:cmd type="call" cmd="playFrom(0.0)">
                                          <p:cBhvr>
                                            <p:cTn id="39" dur="3432" fill="hold"/>
                                            <p:tgtEl>
                                              <p:spTgt spid="41"/>
                                            </p:tgtEl>
                                          </p:cBhvr>
                                        </p:cmd>
                                      </p:childTnLst>
                                    </p:cTn>
                                  </p:par>
                                  <p:par>
                                    <p:cTn id="40" presetID="10" presetClass="exit" presetSubtype="0" fill="hold" nodeType="withEffect">
                                      <p:stCondLst>
                                        <p:cond delay="0"/>
                                      </p:stCondLst>
                                      <p:childTnLst>
                                        <p:animEffect transition="out" filter="fade">
                                          <p:cBhvr>
                                            <p:cTn id="41" dur="500"/>
                                            <p:tgtEl>
                                              <p:spTgt spid="27"/>
                                            </p:tgtEl>
                                          </p:cBhvr>
                                        </p:animEffect>
                                        <p:set>
                                          <p:cBhvr>
                                            <p:cTn id="42" dur="1" fill="hold">
                                              <p:stCondLst>
                                                <p:cond delay="499"/>
                                              </p:stCondLst>
                                            </p:cTn>
                                            <p:tgtEl>
                                              <p:spTgt spid="2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par>
                                    <p:cTn id="46" presetID="42" presetClass="path" presetSubtype="0" fill="hold" nodeType="withEffect">
                                      <p:stCondLst>
                                        <p:cond delay="0"/>
                                      </p:stCondLst>
                                      <p:childTnLst>
                                        <p:animMotion origin="layout" path="M 4.16667E-6 3.7037E-7 L 0.37135 0.34213 " pathEditMode="relative" rAng="0" ptsTypes="AA">
                                          <p:cBhvr>
                                            <p:cTn id="47" dur="1500" fill="hold"/>
                                            <p:tgtEl>
                                              <p:spTgt spid="26"/>
                                            </p:tgtEl>
                                            <p:attrNameLst>
                                              <p:attrName>ppt_x</p:attrName>
                                              <p:attrName>ppt_y</p:attrName>
                                            </p:attrNameLst>
                                          </p:cBhvr>
                                          <p:rCtr x="18568" y="17106"/>
                                        </p:animMotion>
                                      </p:childTnLst>
                                    </p:cTn>
                                  </p:par>
                                  <p:par>
                                    <p:cTn id="48" presetID="10" presetClass="exit" presetSubtype="0" fill="hold" nodeType="withEffect">
                                      <p:stCondLst>
                                        <p:cond delay="0"/>
                                      </p:stCondLst>
                                      <p:childTnLst>
                                        <p:animEffect transition="out" filter="fade">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16"/>
                                            </p:tgtEl>
                                          </p:cBhvr>
                                        </p:animEffect>
                                        <p:set>
                                          <p:cBhvr>
                                            <p:cTn id="53"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54" restart="whenNotActive" fill="hold" evtFilter="cancelBubble" nodeType="interactiveSeq">
                    <p:stCondLst>
                      <p:cond evt="onClick" delay="0">
                        <p:tgtEl>
                          <p:spTgt spid="116"/>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afterEffect">
                                      <p:stCondLst>
                                        <p:cond delay="0"/>
                                      </p:stCondLst>
                                      <p:childTnLst>
                                        <p:cmd type="call" cmd="playFrom(0.0)">
                                          <p:cBhvr>
                                            <p:cTn id="58" dur="4995" fill="hold"/>
                                            <p:tgtEl>
                                              <p:spTgt spid="40"/>
                                            </p:tgtEl>
                                          </p:cBhvr>
                                        </p:cmd>
                                      </p:childTnLst>
                                    </p:cTn>
                                  </p:par>
                                  <p:par>
                                    <p:cTn id="59" presetID="10" presetClass="exit" presetSubtype="0" fill="hold" nodeType="withEffect">
                                      <p:stCondLst>
                                        <p:cond delay="0"/>
                                      </p:stCondLst>
                                      <p:childTnLst>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42" presetClass="path" presetSubtype="0" fill="hold" nodeType="withEffect">
                                      <p:stCondLst>
                                        <p:cond delay="0"/>
                                      </p:stCondLst>
                                      <p:childTnLst>
                                        <p:animMotion origin="layout" path="M 1.45833E-6 4.07407E-6 L 0.61966 0.20648 " pathEditMode="relative" rAng="0" ptsTypes="AA">
                                          <p:cBhvr>
                                            <p:cTn id="63" dur="1000" fill="hold"/>
                                            <p:tgtEl>
                                              <p:spTgt spid="27"/>
                                            </p:tgtEl>
                                            <p:attrNameLst>
                                              <p:attrName>ppt_x</p:attrName>
                                              <p:attrName>ppt_y</p:attrName>
                                            </p:attrNameLst>
                                          </p:cBhvr>
                                          <p:rCtr x="30990" y="10324"/>
                                        </p:animMotion>
                                      </p:childTnLst>
                                    </p:cTn>
                                  </p:par>
                                </p:childTnLst>
                              </p:cTn>
                            </p:par>
                          </p:childTnLst>
                        </p:cTn>
                      </p:par>
                    </p:childTnLst>
                  </p:cTn>
                  <p:nextCondLst>
                    <p:cond evt="onClick" delay="0">
                      <p:tgtEl>
                        <p:spTgt spid="116"/>
                      </p:tgtEl>
                    </p:cond>
                  </p:nextCondLst>
                </p:seq>
                <p:audio>
                  <p:cMediaNode vol="36585">
                    <p:cTn id="64" fill="hold" display="0">
                      <p:stCondLst>
                        <p:cond delay="indefinite"/>
                      </p:stCondLst>
                      <p:endCondLst>
                        <p:cond evt="onStopAudio" delay="0">
                          <p:tgtEl>
                            <p:sldTgt/>
                          </p:tgtEl>
                        </p:cond>
                      </p:endCondLst>
                    </p:cTn>
                    <p:tgtEl>
                      <p:spTgt spid="40"/>
                    </p:tgtEl>
                  </p:cMediaNode>
                </p:audio>
                <p:audio>
                  <p:cMediaNode vol="40244">
                    <p:cTn id="65"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3A9C3A-A9D7-4EDA-B418-E7C40BA157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 vector graphics&#10;&#10;Description automatically generated">
            <a:extLst>
              <a:ext uri="{FF2B5EF4-FFF2-40B4-BE49-F238E27FC236}">
                <a16:creationId xmlns:a16="http://schemas.microsoft.com/office/drawing/2014/main" id="{2E25F500-5222-4D87-A1D0-C7C89645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772400" y="3200400"/>
            <a:ext cx="7069014" cy="4350162"/>
          </a:xfrm>
          <a:prstGeom prst="rect">
            <a:avLst/>
          </a:prstGeom>
        </p:spPr>
      </p:pic>
    </p:spTree>
    <p:extLst>
      <p:ext uri="{BB962C8B-B14F-4D97-AF65-F5344CB8AC3E}">
        <p14:creationId xmlns:p14="http://schemas.microsoft.com/office/powerpoint/2010/main" val="343224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325 0.35601 L -0.00325 0.35601 L 0.4612 0.34722 C 0.48282 0.34629 0.49271 0.33773 0.50964 0.32569 C 0.52201 0.2375 0.51368 0.30416 0.52409 0.18379 C 0.528 0.13935 0.53217 0.0949 0.5362 0.05046 C 0.53464 0.02037 0.53581 -0.01065 0.53138 -0.03982 C 0.52917 -0.05486 0.52331 -0.06806 0.5168 -0.07848 C 0.49414 -0.11528 0.38829 -0.22454 0.38373 -0.22917 C 0.34584 -0.2669 0.30586 -0.29861 0.26784 -0.33658 C 0.24844 -0.35602 0.22995 -0.37778 0.21211 -0.40116 C 0.15456 -0.47616 0.07787 -0.56505 0.05 -0.69352 L 0.03789 -0.74954 C 0.04037 -0.76389 0.03881 -0.78264 0.04519 -0.79236 C 0.06498 -0.82315 0.10417 -0.84468 0.12982 -0.86111 L 0.16862 -0.85672 C 0.21068 -0.83125 0.26836 -0.72477 0.29688 -0.69352 C 0.33568 -0.65116 0.3168 -0.66736 0.35235 -0.6419 C 0.3668 -0.64491 0.38269 -0.63959 0.39584 -0.6507 C 0.42839 -0.67778 0.47513 -0.79213 0.49506 -0.82662 C 0.54805 -0.91899 0.54011 -0.90209 0.60157 -0.93866 C 0.61198 -0.93287 0.62839 -0.93912 0.63295 -0.9213 C 0.64336 -0.88079 0.64506 -0.83195 0.64024 -0.78797 C 0.62058 -0.60764 0.56042 -0.25486 0.56042 -0.25486 C 0.55886 -0.20949 0.54089 -0.1169 0.57006 -0.07431 C 0.57735 -0.06366 0.58776 -0.06274 0.59675 -0.05695 C 0.6168 -0.06412 0.64141 -0.0551 0.65717 -0.07848 C 0.66993 -0.09746 0.66719 -0.13519 0.66927 -0.16459 C 0.67448 -0.23588 0.67097 -0.30903 0.67891 -0.37963 C 0.68412 -0.425 0.69896 -0.46528 0.70795 -0.50857 C 0.71263 -0.53125 0.71602 -0.55463 0.72006 -0.57755 C 0.7224 -0.61968 0.728 -0.74468 0.73464 -0.77963 C 0.74024 -0.80926 0.74779 -0.84074 0.7612 -0.86111 C 0.77657 -0.88449 0.79701 -0.89699 0.8168 -0.90417 C 0.85339 -0.91736 0.89102 -0.91551 0.92813 -0.9213 C 0.95391 -0.91852 0.98151 -0.92963 1.0056 -0.91274 C 1.01381 -0.90695 0.99922 -0.86783 1.00795 -0.86551 C 1.09024 -0.84283 1.17409 -0.85116 1.25717 -0.84399 C 1.26381 -0.83635 1.36042 -0.73426 1.36849 -0.69352 C 1.38243 -0.62338 1.31615 -0.55417 1.29831 -0.53866 C 1.1918 -0.44676 1.17618 -0.46505 1.0612 -0.45278 C 1.02969 -0.45417 0.99818 -0.45324 0.9668 -0.45695 C 0.93933 -0.46042 0.91224 -0.47593 0.88464 -0.47431 C 0.86615 -0.47315 0.84102 -0.46783 0.83138 -0.44838 " pathEditMode="relative" ptsTypes="AAAAAAAAAAAAAAAAAAAAAAAAAAAAAAAAAAAAAAAAAAAA">
                                      <p:cBhvr>
                                        <p:cTn id="6" dur="10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0" name="Picture 9">
            <a:extLst>
              <a:ext uri="{FF2B5EF4-FFF2-40B4-BE49-F238E27FC236}">
                <a16:creationId xmlns:a16="http://schemas.microsoft.com/office/drawing/2014/main" id="{E78237F3-1A79-4E86-B92E-4A05214A539A}"/>
              </a:ext>
            </a:extLst>
          </p:cNvPr>
          <p:cNvPicPr>
            <a:picLocks noChangeAspect="1"/>
          </p:cNvPicPr>
          <p:nvPr/>
        </p:nvPicPr>
        <p:blipFill>
          <a:blip r:embed="rId4"/>
          <a:stretch>
            <a:fillRect/>
          </a:stretch>
        </p:blipFill>
        <p:spPr>
          <a:xfrm>
            <a:off x="9557219" y="1713115"/>
            <a:ext cx="2367175" cy="2742491"/>
          </a:xfrm>
          <a:prstGeom prst="rect">
            <a:avLst/>
          </a:prstGeom>
        </p:spPr>
      </p:pic>
      <p:grpSp>
        <p:nvGrpSpPr>
          <p:cNvPr id="12" name="Group 11">
            <a:extLst>
              <a:ext uri="{FF2B5EF4-FFF2-40B4-BE49-F238E27FC236}">
                <a16:creationId xmlns:a16="http://schemas.microsoft.com/office/drawing/2014/main" id="{2E884C81-856F-47B0-B589-654CA907BE79}"/>
              </a:ext>
            </a:extLst>
          </p:cNvPr>
          <p:cNvGrpSpPr/>
          <p:nvPr/>
        </p:nvGrpSpPr>
        <p:grpSpPr>
          <a:xfrm>
            <a:off x="4315303" y="0"/>
            <a:ext cx="5170488" cy="3731031"/>
            <a:chOff x="5562600" y="2862904"/>
            <a:chExt cx="5170488" cy="3731031"/>
          </a:xfrm>
        </p:grpSpPr>
        <p:pic>
          <p:nvPicPr>
            <p:cNvPr id="11" name="Picture 10">
              <a:extLst>
                <a:ext uri="{FF2B5EF4-FFF2-40B4-BE49-F238E27FC236}">
                  <a16:creationId xmlns:a16="http://schemas.microsoft.com/office/drawing/2014/main" id="{E4B083C1-8CDA-45C3-9563-147B5F2874E1}"/>
                </a:ext>
              </a:extLst>
            </p:cNvPr>
            <p:cNvPicPr>
              <a:picLocks noChangeAspect="1"/>
            </p:cNvPicPr>
            <p:nvPr/>
          </p:nvPicPr>
          <p:blipFill>
            <a:blip r:embed="rId5"/>
            <a:stretch>
              <a:fillRect/>
            </a:stretch>
          </p:blipFill>
          <p:spPr>
            <a:xfrm rot="10800000">
              <a:off x="5562600" y="2862904"/>
              <a:ext cx="5170488" cy="3731031"/>
            </a:xfrm>
            <a:prstGeom prst="rect">
              <a:avLst/>
            </a:prstGeom>
          </p:spPr>
        </p:pic>
        <p:sp>
          <p:nvSpPr>
            <p:cNvPr id="8" name="TextBox 7">
              <a:extLst>
                <a:ext uri="{FF2B5EF4-FFF2-40B4-BE49-F238E27FC236}">
                  <a16:creationId xmlns:a16="http://schemas.microsoft.com/office/drawing/2014/main" id="{69D40F75-95EF-4849-B5FF-3CADEF718F98}"/>
                </a:ext>
              </a:extLst>
            </p:cNvPr>
            <p:cNvSpPr txBox="1"/>
            <p:nvPr/>
          </p:nvSpPr>
          <p:spPr>
            <a:xfrm>
              <a:off x="5733739" y="3756416"/>
              <a:ext cx="4828210" cy="2215991"/>
            </a:xfrm>
            <a:prstGeom prst="rect">
              <a:avLst/>
            </a:prstGeom>
            <a:noFill/>
            <a:effectLst/>
          </p:spPr>
          <p:txBody>
            <a:bodyPr wrap="square" lIns="0" tIns="0" rIns="0" bIns="0" rtlCol="0">
              <a:spAutoFit/>
            </a:bodyPr>
            <a:lstStyle/>
            <a:p>
              <a:pPr algn="ctr"/>
              <a:r>
                <a:rPr lang="en-US" sz="3600">
                  <a:solidFill>
                    <a:sysClr val="windowText" lastClr="000000"/>
                  </a:solidFill>
                  <a:latin typeface="iCiel Cadena" panose="02000503000000020004" pitchFamily="50" charset="0"/>
                </a:rPr>
                <a:t>Cảm ơn các bạn</a:t>
              </a:r>
            </a:p>
            <a:p>
              <a:pPr algn="ctr"/>
              <a:r>
                <a:rPr lang="en-US" sz="3600">
                  <a:solidFill>
                    <a:sysClr val="windowText" lastClr="000000"/>
                  </a:solidFill>
                  <a:latin typeface="iCiel Cadena" panose="02000503000000020004" pitchFamily="50" charset="0"/>
                </a:rPr>
                <a:t>đã giúp chúng tớ nhé! Chúc các bạn chăm ngoan học giỏi!</a:t>
              </a:r>
            </a:p>
          </p:txBody>
        </p:sp>
      </p:grpSp>
      <p:pic>
        <p:nvPicPr>
          <p:cNvPr id="13" name="Picture 2" descr="Download Nobi Child Nobita Cartoon Doraemon PNG Download Free HQ PNG Image  | FreePNGImg">
            <a:extLst>
              <a:ext uri="{FF2B5EF4-FFF2-40B4-BE49-F238E27FC236}">
                <a16:creationId xmlns:a16="http://schemas.microsoft.com/office/drawing/2014/main" id="{3671E985-AD73-4427-8A52-43FE26AE98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575" y="2957103"/>
            <a:ext cx="7349329" cy="3939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655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Effect transition="in" filter="fade">
                                      <p:cBhvr>
                                        <p:cTn id="9" dur="750"/>
                                        <p:tgtEl>
                                          <p:spTgt spid="10"/>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13"/>
                                        </p:tgtEl>
                                        <p:attrNameLst>
                                          <p:attrName>r</p:attrName>
                                        </p:attrNameLst>
                                      </p:cBhvr>
                                    </p:animRot>
                                    <p:animRot by="-240000">
                                      <p:cBhvr>
                                        <p:cTn id="16" dur="200" fill="hold">
                                          <p:stCondLst>
                                            <p:cond delay="200"/>
                                          </p:stCondLst>
                                        </p:cTn>
                                        <p:tgtEl>
                                          <p:spTgt spid="13"/>
                                        </p:tgtEl>
                                        <p:attrNameLst>
                                          <p:attrName>r</p:attrName>
                                        </p:attrNameLst>
                                      </p:cBhvr>
                                    </p:animRot>
                                    <p:animRot by="240000">
                                      <p:cBhvr>
                                        <p:cTn id="17" dur="200" fill="hold">
                                          <p:stCondLst>
                                            <p:cond delay="400"/>
                                          </p:stCondLst>
                                        </p:cTn>
                                        <p:tgtEl>
                                          <p:spTgt spid="13"/>
                                        </p:tgtEl>
                                        <p:attrNameLst>
                                          <p:attrName>r</p:attrName>
                                        </p:attrNameLst>
                                      </p:cBhvr>
                                    </p:animRot>
                                    <p:animRot by="-240000">
                                      <p:cBhvr>
                                        <p:cTn id="18" dur="200" fill="hold">
                                          <p:stCondLst>
                                            <p:cond delay="600"/>
                                          </p:stCondLst>
                                        </p:cTn>
                                        <p:tgtEl>
                                          <p:spTgt spid="13"/>
                                        </p:tgtEl>
                                        <p:attrNameLst>
                                          <p:attrName>r</p:attrName>
                                        </p:attrNameLst>
                                      </p:cBhvr>
                                    </p:animRot>
                                    <p:animRot by="120000">
                                      <p:cBhvr>
                                        <p:cTn id="1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4"/>
          <a:stretch>
            <a:fillRect/>
          </a:stretch>
        </p:blipFill>
        <p:spPr>
          <a:xfrm rot="187559">
            <a:off x="9143629" y="3917842"/>
            <a:ext cx="3407627" cy="3407627"/>
          </a:xfrm>
          <a:prstGeom prst="rect">
            <a:avLst/>
          </a:prstGeom>
        </p:spPr>
      </p:pic>
      <p:grpSp>
        <p:nvGrpSpPr>
          <p:cNvPr id="25" name="Group 24">
            <a:extLst>
              <a:ext uri="{FF2B5EF4-FFF2-40B4-BE49-F238E27FC236}">
                <a16:creationId xmlns:a16="http://schemas.microsoft.com/office/drawing/2014/main" id="{FDB62DFE-7406-44CA-BCEE-88202BEDB63A}"/>
              </a:ext>
            </a:extLst>
          </p:cNvPr>
          <p:cNvGrpSpPr/>
          <p:nvPr/>
        </p:nvGrpSpPr>
        <p:grpSpPr>
          <a:xfrm>
            <a:off x="1365823" y="951402"/>
            <a:ext cx="9961727" cy="2554445"/>
            <a:chOff x="1982578" y="246435"/>
            <a:chExt cx="9961727" cy="2554445"/>
          </a:xfrm>
        </p:grpSpPr>
        <p:pic>
          <p:nvPicPr>
            <p:cNvPr id="26" name="Picture 25">
              <a:extLst>
                <a:ext uri="{FF2B5EF4-FFF2-40B4-BE49-F238E27FC236}">
                  <a16:creationId xmlns:a16="http://schemas.microsoft.com/office/drawing/2014/main" id="{C5674DF5-0FE2-4372-BB8C-F2CD20C03DBB}"/>
                </a:ext>
              </a:extLst>
            </p:cNvPr>
            <p:cNvPicPr>
              <a:picLocks noChangeAspect="1"/>
            </p:cNvPicPr>
            <p:nvPr/>
          </p:nvPicPr>
          <p:blipFill>
            <a:blip r:embed="rId5"/>
            <a:stretch>
              <a:fillRect/>
            </a:stretch>
          </p:blipFill>
          <p:spPr>
            <a:xfrm>
              <a:off x="1982578" y="246435"/>
              <a:ext cx="9961727" cy="2554445"/>
            </a:xfrm>
            <a:prstGeom prst="rect">
              <a:avLst/>
            </a:prstGeom>
          </p:spPr>
        </p:pic>
        <p:sp>
          <p:nvSpPr>
            <p:cNvPr id="27" name="Rectangle: Rounded Corners 26">
              <a:extLst>
                <a:ext uri="{FF2B5EF4-FFF2-40B4-BE49-F238E27FC236}">
                  <a16:creationId xmlns:a16="http://schemas.microsoft.com/office/drawing/2014/main" id="{EDCE8149-A45E-4181-B951-0341B738F4A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C00000"/>
                  </a:solidFill>
                  <a:latin typeface="iCiel Cadena" panose="02000503000000020004" pitchFamily="50" charset="0"/>
                </a:rPr>
                <a:t>KHỞI ĐỘNG</a:t>
              </a:r>
              <a:endParaRPr kumimoji="0" lang="vi-VN" sz="66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endParaRPr>
            </a:p>
          </p:txBody>
        </p:sp>
      </p:grpSp>
      <p:pic>
        <p:nvPicPr>
          <p:cNvPr id="28" name="Picture 27">
            <a:extLst>
              <a:ext uri="{FF2B5EF4-FFF2-40B4-BE49-F238E27FC236}">
                <a16:creationId xmlns:a16="http://schemas.microsoft.com/office/drawing/2014/main" id="{0B84B925-F4FE-4734-82E9-84921ED06B48}"/>
              </a:ext>
            </a:extLst>
          </p:cNvPr>
          <p:cNvPicPr>
            <a:picLocks noChangeAspect="1"/>
          </p:cNvPicPr>
          <p:nvPr/>
        </p:nvPicPr>
        <p:blipFill>
          <a:blip r:embed="rId6"/>
          <a:stretch>
            <a:fillRect/>
          </a:stretch>
        </p:blipFill>
        <p:spPr>
          <a:xfrm>
            <a:off x="-3513" y="1019119"/>
            <a:ext cx="1548518" cy="2383743"/>
          </a:xfrm>
          <a:prstGeom prst="rect">
            <a:avLst/>
          </a:prstGeom>
        </p:spPr>
      </p:pic>
      <p:pic>
        <p:nvPicPr>
          <p:cNvPr id="11" name="Picture 2" descr="Download Nobi Child Nobita Cartoon Doraemon PNG Download Free HQ PNG Image  | FreePNGImg">
            <a:extLst>
              <a:ext uri="{FF2B5EF4-FFF2-40B4-BE49-F238E27FC236}">
                <a16:creationId xmlns:a16="http://schemas.microsoft.com/office/drawing/2014/main" id="{848B9AF1-71C2-4B80-B113-288C419BB8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461152"/>
            <a:ext cx="6282529" cy="3367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53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14:presetBounceEnd="65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65000">
                                          <p:cBhvr additive="base">
                                            <p:cTn id="16" dur="1000" fill="hold"/>
                                            <p:tgtEl>
                                              <p:spTgt spid="28"/>
                                            </p:tgtEl>
                                            <p:attrNameLst>
                                              <p:attrName>ppt_x</p:attrName>
                                            </p:attrNameLst>
                                          </p:cBhvr>
                                          <p:tavLst>
                                            <p:tav tm="0">
                                              <p:val>
                                                <p:strVal val="0-#ppt_w/2"/>
                                              </p:val>
                                            </p:tav>
                                            <p:tav tm="100000">
                                              <p:val>
                                                <p:strVal val="#ppt_x"/>
                                              </p:val>
                                            </p:tav>
                                          </p:tavLst>
                                        </p:anim>
                                        <p:anim calcmode="lin" valueType="num" p14:bounceEnd="65000">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5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65000">
                                          <p:cBhvr additive="base">
                                            <p:cTn id="20"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2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1000" fill="hold"/>
                                            <p:tgtEl>
                                              <p:spTgt spid="28"/>
                                            </p:tgtEl>
                                            <p:attrNameLst>
                                              <p:attrName>ppt_x</p:attrName>
                                            </p:attrNameLst>
                                          </p:cBhvr>
                                          <p:tavLst>
                                            <p:tav tm="0">
                                              <p:val>
                                                <p:strVal val="0-#ppt_w/2"/>
                                              </p:val>
                                            </p:tav>
                                            <p:tav tm="100000">
                                              <p:val>
                                                <p:strVal val="#ppt_x"/>
                                              </p:val>
                                            </p:tav>
                                          </p:tavLst>
                                        </p:anim>
                                        <p:anim calcmode="lin" valueType="num">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36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685800"/>
            <a:ext cx="7657240" cy="5919375"/>
          </a:xfrm>
          <a:prstGeom prst="rect">
            <a:avLst/>
          </a:prstGeom>
        </p:spPr>
      </p:pic>
      <p:sp>
        <p:nvSpPr>
          <p:cNvPr id="75" name="TextBox 74">
            <a:extLst>
              <a:ext uri="{FF2B5EF4-FFF2-40B4-BE49-F238E27FC236}">
                <a16:creationId xmlns:a16="http://schemas.microsoft.com/office/drawing/2014/main" id="{99007BCE-EE95-474D-8D52-57F2F837FC19}"/>
              </a:ext>
            </a:extLst>
          </p:cNvPr>
          <p:cNvSpPr txBox="1"/>
          <p:nvPr/>
        </p:nvSpPr>
        <p:spPr>
          <a:xfrm>
            <a:off x="5146942" y="1104512"/>
            <a:ext cx="5745355" cy="984885"/>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378FF"/>
                </a:solidFill>
                <a:effectLst/>
                <a:uLnTx/>
                <a:uFillTx/>
                <a:latin typeface="iCiel Cadena" panose="02000503000000020004" pitchFamily="50" charset="0"/>
                <a:ea typeface="+mn-ea"/>
                <a:cs typeface="+mn-cs"/>
              </a:rPr>
              <a:t>Xin chào các bạn!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378FF"/>
                </a:solidFill>
                <a:effectLst/>
                <a:uLnTx/>
                <a:uFillTx/>
                <a:latin typeface="iCiel Cadena" panose="02000503000000020004" pitchFamily="50" charset="0"/>
                <a:ea typeface="+mn-ea"/>
                <a:cs typeface="+mn-cs"/>
              </a:rPr>
              <a:t>Mình là mèo máy Doremon đây. </a:t>
            </a:r>
          </a:p>
        </p:txBody>
      </p:sp>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5"/>
          <a:stretch>
            <a:fillRect/>
          </a:stretch>
        </p:blipFill>
        <p:spPr>
          <a:xfrm>
            <a:off x="247203" y="1803776"/>
            <a:ext cx="4187637" cy="4523145"/>
          </a:xfrm>
          <a:prstGeom prst="rect">
            <a:avLst/>
          </a:prstGeom>
        </p:spPr>
      </p:pic>
      <p:sp>
        <p:nvSpPr>
          <p:cNvPr id="23" name="TextBox 22">
            <a:extLst>
              <a:ext uri="{FF2B5EF4-FFF2-40B4-BE49-F238E27FC236}">
                <a16:creationId xmlns:a16="http://schemas.microsoft.com/office/drawing/2014/main" id="{8DE9BBE7-FBA3-4F34-B892-00BABB1B4003}"/>
              </a:ext>
            </a:extLst>
          </p:cNvPr>
          <p:cNvSpPr txBox="1"/>
          <p:nvPr/>
        </p:nvSpPr>
        <p:spPr>
          <a:xfrm>
            <a:off x="4919379" y="2285965"/>
            <a:ext cx="6200480" cy="246221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Hôm nay nhóm các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 </a:t>
            </a:r>
            <a:r>
              <a:rPr kumimoji="0" lang="en-US" sz="3200" b="0" i="1" u="none" strike="noStrike" kern="1200" cap="none" spc="0" normalizeH="0" baseline="0" noProof="0">
                <a:ln>
                  <a:noFill/>
                </a:ln>
                <a:solidFill>
                  <a:srgbClr val="7030A0"/>
                </a:solidFill>
                <a:effectLst/>
                <a:uLnTx/>
                <a:uFillTx/>
                <a:latin typeface="iCiel Cadena" panose="02000503000000020004" pitchFamily="50" charset="0"/>
                <a:ea typeface="+mn-ea"/>
                <a:cs typeface="+mn-cs"/>
              </a:rPr>
              <a:t>Nobita, Xuka, Xêkô và Chaien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đang tổ chức buổi họp 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rPr>
              <a:t>để bàn về việc đi thăm quan vũ trụ</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B050"/>
              </a:solidFill>
              <a:effectLst/>
              <a:uLnTx/>
              <a:uFillTx/>
              <a:latin typeface="iCiel Cadena" panose="02000503000000020004" pitchFamily="50" charset="0"/>
              <a:ea typeface="+mn-ea"/>
              <a:cs typeface="+mn-cs"/>
            </a:endParaRPr>
          </a:p>
        </p:txBody>
      </p:sp>
      <p:sp>
        <p:nvSpPr>
          <p:cNvPr id="24" name="TextBox 23">
            <a:extLst>
              <a:ext uri="{FF2B5EF4-FFF2-40B4-BE49-F238E27FC236}">
                <a16:creationId xmlns:a16="http://schemas.microsoft.com/office/drawing/2014/main" id="{EF51671B-E5A8-4E91-B8A8-3016BB2BD725}"/>
              </a:ext>
            </a:extLst>
          </p:cNvPr>
          <p:cNvSpPr txBox="1"/>
          <p:nvPr/>
        </p:nvSpPr>
        <p:spPr>
          <a:xfrm>
            <a:off x="4909561" y="4433059"/>
            <a:ext cx="6308778" cy="196977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rPr>
              <a:t>Các bạn hãy cùng với Doremon đến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rPr>
              <a:t>buổi họp nhómxem các bạn tổ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rPr>
              <a:t>chức như nào nhé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C00000"/>
              </a:solidFill>
              <a:effectLst/>
              <a:uLnTx/>
              <a:uFillTx/>
              <a:latin typeface="iCiel Cadena" panose="02000503000000020004" pitchFamily="50" charset="0"/>
              <a:ea typeface="+mn-ea"/>
              <a:cs typeface="+mn-cs"/>
            </a:endParaRPr>
          </a:p>
        </p:txBody>
      </p:sp>
      <p:pic>
        <p:nvPicPr>
          <p:cNvPr id="26" name="Picture 2" descr="D:\background\character\pintuajaib.gif">
            <a:extLst>
              <a:ext uri="{FF2B5EF4-FFF2-40B4-BE49-F238E27FC236}">
                <a16:creationId xmlns:a16="http://schemas.microsoft.com/office/drawing/2014/main" id="{BD099893-3EF7-4DFB-A4FF-F82585AB3F71}"/>
              </a:ext>
            </a:extLst>
          </p:cNvPr>
          <p:cNvPicPr>
            <a:picLocks noChangeAspect="1" noChangeArrowheads="1" noCrop="1"/>
          </p:cNvPicPr>
          <p:nvPr/>
        </p:nvPicPr>
        <p:blipFill>
          <a:blip r:embed="rId6"/>
          <a:srcRect/>
          <a:stretch>
            <a:fillRect/>
          </a:stretch>
        </p:blipFill>
        <p:spPr bwMode="auto">
          <a:xfrm>
            <a:off x="10374138" y="5109638"/>
            <a:ext cx="1570659" cy="128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8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14:bounceEnd="63000">
                                          <p:cBhvr additive="base">
                                            <p:cTn id="11"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3"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23" grpId="0"/>
          <p:bldP spid="2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35" y="2918759"/>
            <a:ext cx="7349329" cy="393924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CBC0186-EFEF-4B41-94E8-CCD9F9784FE9}"/>
              </a:ext>
            </a:extLst>
          </p:cNvPr>
          <p:cNvGrpSpPr/>
          <p:nvPr/>
        </p:nvGrpSpPr>
        <p:grpSpPr>
          <a:xfrm>
            <a:off x="1398091" y="222757"/>
            <a:ext cx="9961727" cy="2554445"/>
            <a:chOff x="1982578" y="246435"/>
            <a:chExt cx="9961727" cy="2554445"/>
          </a:xfrm>
        </p:grpSpPr>
        <p:pic>
          <p:nvPicPr>
            <p:cNvPr id="9" name="Picture 8">
              <a:extLst>
                <a:ext uri="{FF2B5EF4-FFF2-40B4-BE49-F238E27FC236}">
                  <a16:creationId xmlns:a16="http://schemas.microsoft.com/office/drawing/2014/main" id="{52659729-2DB2-4B0B-8D1C-CF9980B749BD}"/>
                </a:ext>
              </a:extLst>
            </p:cNvPr>
            <p:cNvPicPr>
              <a:picLocks noChangeAspect="1"/>
            </p:cNvPicPr>
            <p:nvPr/>
          </p:nvPicPr>
          <p:blipFill>
            <a:blip r:embed="rId4"/>
            <a:stretch>
              <a:fillRect/>
            </a:stretch>
          </p:blipFill>
          <p:spPr>
            <a:xfrm>
              <a:off x="1982578" y="246435"/>
              <a:ext cx="9961727" cy="2554445"/>
            </a:xfrm>
            <a:prstGeom prst="rect">
              <a:avLst/>
            </a:prstGeom>
          </p:spPr>
        </p:pic>
        <p:sp>
          <p:nvSpPr>
            <p:cNvPr id="10" name="Rectangle: Rounded Corners 9">
              <a:extLst>
                <a:ext uri="{FF2B5EF4-FFF2-40B4-BE49-F238E27FC236}">
                  <a16:creationId xmlns:a16="http://schemas.microsoft.com/office/drawing/2014/main" id="{FAA6B6F7-419A-49F7-8E28-1F59EBF2558D}"/>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C00000"/>
                  </a:solidFill>
                  <a:latin typeface="iCiel Cadena" panose="02000503000000020004" pitchFamily="50" charset="0"/>
                </a:rPr>
                <a:t>Các bạn ơi hãy giúp </a:t>
              </a:r>
              <a:r>
                <a:rPr lang="en-US" sz="3200">
                  <a:solidFill>
                    <a:srgbClr val="C00000"/>
                  </a:solidFill>
                  <a:latin typeface="iCiel Cadena" panose="02000503000000020004" pitchFamily="50" charset="0"/>
                </a:rPr>
                <a:t>nhóm </a:t>
              </a:r>
              <a:r>
                <a:rPr lang="vi-VN" sz="3200">
                  <a:solidFill>
                    <a:srgbClr val="C00000"/>
                  </a:solidFill>
                  <a:latin typeface="iCiel Cadena" panose="02000503000000020004" pitchFamily="50" charset="0"/>
                </a:rPr>
                <a:t>mình tiến hành họp bàn công việc qua buổi học ngày hôm nay nhé!</a:t>
              </a:r>
            </a:p>
          </p:txBody>
        </p:sp>
      </p:grpSp>
      <p:pic>
        <p:nvPicPr>
          <p:cNvPr id="11" name="Picture 10">
            <a:extLst>
              <a:ext uri="{FF2B5EF4-FFF2-40B4-BE49-F238E27FC236}">
                <a16:creationId xmlns:a16="http://schemas.microsoft.com/office/drawing/2014/main" id="{2C185B07-D6E8-4969-B06E-9EF6106A31F8}"/>
              </a:ext>
            </a:extLst>
          </p:cNvPr>
          <p:cNvPicPr>
            <a:picLocks noChangeAspect="1"/>
          </p:cNvPicPr>
          <p:nvPr/>
        </p:nvPicPr>
        <p:blipFill>
          <a:blip r:embed="rId5"/>
          <a:stretch>
            <a:fillRect/>
          </a:stretch>
        </p:blipFill>
        <p:spPr>
          <a:xfrm>
            <a:off x="28755" y="290474"/>
            <a:ext cx="1548518" cy="2383743"/>
          </a:xfrm>
          <a:prstGeom prst="rect">
            <a:avLst/>
          </a:prstGeom>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5000">
                                          <p:cBhvr additive="base">
                                            <p:cTn id="7" dur="1000" fill="hold"/>
                                            <p:tgtEl>
                                              <p:spTgt spid="11"/>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5000">
                                          <p:cBhvr additive="base">
                                            <p:cTn id="11" dur="1000" fill="hold"/>
                                            <p:tgtEl>
                                              <p:spTgt spid="8"/>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1+#ppt_w/2"/>
                                              </p:val>
                                            </p:tav>
                                            <p:tav tm="100000">
                                              <p:val>
                                                <p:strVal val="#ppt_x"/>
                                              </p:val>
                                            </p:tav>
                                          </p:tavLst>
                                        </p:anim>
                                        <p:anim calcmode="lin" valueType="num">
                                          <p:cBhvr additive="base">
                                            <p:cTn id="12"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sp>
        <p:nvSpPr>
          <p:cNvPr id="13" name="Google Shape;304;p20">
            <a:extLst>
              <a:ext uri="{FF2B5EF4-FFF2-40B4-BE49-F238E27FC236}">
                <a16:creationId xmlns:a16="http://schemas.microsoft.com/office/drawing/2014/main" id="{E93BFB17-D6C1-49E7-86F7-7101649D8791}"/>
              </a:ext>
            </a:extLst>
          </p:cNvPr>
          <p:cNvSpPr txBox="1">
            <a:spLocks/>
          </p:cNvSpPr>
          <p:nvPr/>
        </p:nvSpPr>
        <p:spPr>
          <a:xfrm>
            <a:off x="1652267" y="152445"/>
            <a:ext cx="8286636" cy="1248230"/>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nSpc>
                <a:spcPct val="120000"/>
              </a:lnSpc>
              <a:defRPr/>
            </a:pPr>
            <a:r>
              <a:rPr lang="nn-NO" sz="3200">
                <a:solidFill>
                  <a:schemeClr val="tx1">
                    <a:lumMod val="95000"/>
                    <a:lumOff val="5000"/>
                  </a:schemeClr>
                </a:solidFill>
                <a:latin typeface="Calibri" panose="020F0502020204030204" pitchFamily="34" charset="0"/>
                <a:cs typeface="Calibri" panose="020F0502020204030204" pitchFamily="34" charset="0"/>
              </a:rPr>
              <a:t> </a:t>
            </a:r>
          </a:p>
          <a:p>
            <a:pPr lvl="0">
              <a:lnSpc>
                <a:spcPct val="120000"/>
              </a:lnSpc>
              <a:defRPr/>
            </a:pPr>
            <a:endParaRPr lang="nn-NO" sz="3200">
              <a:solidFill>
                <a:schemeClr val="tx1">
                  <a:lumMod val="95000"/>
                  <a:lumOff val="5000"/>
                </a:schemeClr>
              </a:solidFill>
              <a:latin typeface="Calibri" panose="020F0502020204030204" pitchFamily="34" charset="0"/>
              <a:cs typeface="Calibri" panose="020F0502020204030204" pitchFamily="34" charset="0"/>
            </a:endParaRPr>
          </a:p>
          <a:p>
            <a:pPr lvl="0">
              <a:lnSpc>
                <a:spcPct val="120000"/>
              </a:lnSpc>
              <a:defRPr/>
            </a:pPr>
            <a:endParaRPr lang="nn-NO" sz="3200">
              <a:solidFill>
                <a:schemeClr val="tx1">
                  <a:lumMod val="95000"/>
                  <a:lumOff val="5000"/>
                </a:schemeClr>
              </a:solidFill>
              <a:latin typeface="Calibri" panose="020F0502020204030204" pitchFamily="34" charset="0"/>
              <a:cs typeface="Calibri" panose="020F0502020204030204" pitchFamily="34" charset="0"/>
            </a:endParaRPr>
          </a:p>
          <a:p>
            <a:pPr lvl="0">
              <a:lnSpc>
                <a:spcPct val="120000"/>
              </a:lnSpc>
              <a:defRPr/>
            </a:pPr>
            <a:r>
              <a:rPr lang="nn-NO" sz="3200">
                <a:solidFill>
                  <a:schemeClr val="tx1">
                    <a:lumMod val="95000"/>
                    <a:lumOff val="5000"/>
                  </a:schemeClr>
                </a:solidFill>
                <a:latin typeface="Calibri" panose="020F0502020204030204" pitchFamily="34" charset="0"/>
                <a:cs typeface="Calibri" panose="020F0502020204030204" pitchFamily="34" charset="0"/>
              </a:rPr>
              <a:t>Họp nhóm để bàn về việc thực hiện một nhiệm vụ do lớp phân công dựa vào gợi ý:</a:t>
            </a:r>
            <a:endParaRPr kumimoji="0" lang="en-US" sz="1600" b="0" i="0" u="none" strike="noStrike" kern="0" cap="none" spc="0" normalizeH="0" baseline="0" noProof="0" dirty="0">
              <a:ln>
                <a:noFill/>
              </a:ln>
              <a:solidFill>
                <a:schemeClr val="tx1">
                  <a:lumMod val="95000"/>
                  <a:lumOff val="5000"/>
                </a:schemeClr>
              </a:solidFill>
              <a:effectLst/>
              <a:uLnTx/>
              <a:uFillTx/>
              <a:latin typeface="Calibri" panose="020F0502020204030204" pitchFamily="34" charset="0"/>
              <a:cs typeface="Calibri" panose="020F0502020204030204" pitchFamily="34" charset="0"/>
              <a:sym typeface="Odibee Sans"/>
            </a:endParaRPr>
          </a:p>
        </p:txBody>
      </p:sp>
      <p:pic>
        <p:nvPicPr>
          <p:cNvPr id="4" name="Picture 3">
            <a:extLst>
              <a:ext uri="{FF2B5EF4-FFF2-40B4-BE49-F238E27FC236}">
                <a16:creationId xmlns:a16="http://schemas.microsoft.com/office/drawing/2014/main" id="{DB034F4D-155D-42E2-96BC-10D426332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074" y="1400675"/>
            <a:ext cx="9219659" cy="5609770"/>
          </a:xfrm>
          <a:prstGeom prst="rect">
            <a:avLst/>
          </a:prstGeom>
        </p:spPr>
      </p:pic>
      <p:pic>
        <p:nvPicPr>
          <p:cNvPr id="6" name="Picture 5">
            <a:extLst>
              <a:ext uri="{FF2B5EF4-FFF2-40B4-BE49-F238E27FC236}">
                <a16:creationId xmlns:a16="http://schemas.microsoft.com/office/drawing/2014/main" id="{6CDB708F-FDDE-445E-85B7-03E9C6D3CF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2377" y="2743200"/>
            <a:ext cx="1497640" cy="832715"/>
          </a:xfrm>
          <a:prstGeom prst="rect">
            <a:avLst/>
          </a:prstGeom>
        </p:spPr>
      </p:pic>
      <p:pic>
        <p:nvPicPr>
          <p:cNvPr id="8" name="Picture 7">
            <a:extLst>
              <a:ext uri="{FF2B5EF4-FFF2-40B4-BE49-F238E27FC236}">
                <a16:creationId xmlns:a16="http://schemas.microsoft.com/office/drawing/2014/main" id="{BD80BF6D-6CC4-4407-B847-E39B6C3BF7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43400" y="4342058"/>
            <a:ext cx="2594996" cy="725976"/>
          </a:xfrm>
          <a:prstGeom prst="rect">
            <a:avLst/>
          </a:prstGeom>
        </p:spPr>
      </p:pic>
      <p:pic>
        <p:nvPicPr>
          <p:cNvPr id="10" name="Picture 9">
            <a:extLst>
              <a:ext uri="{FF2B5EF4-FFF2-40B4-BE49-F238E27FC236}">
                <a16:creationId xmlns:a16="http://schemas.microsoft.com/office/drawing/2014/main" id="{42FA449F-DBBC-459C-9D3C-4AAAB3EE15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6300" y="5696586"/>
            <a:ext cx="1447800" cy="818660"/>
          </a:xfrm>
          <a:prstGeom prst="rect">
            <a:avLst/>
          </a:prstGeom>
        </p:spPr>
      </p:pic>
      <p:pic>
        <p:nvPicPr>
          <p:cNvPr id="14" name="Picture 13">
            <a:extLst>
              <a:ext uri="{FF2B5EF4-FFF2-40B4-BE49-F238E27FC236}">
                <a16:creationId xmlns:a16="http://schemas.microsoft.com/office/drawing/2014/main" id="{85B17524-2EA0-4844-A167-62606E9DF3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16851" y="3027119"/>
            <a:ext cx="1783952" cy="401881"/>
          </a:xfrm>
          <a:prstGeom prst="rect">
            <a:avLst/>
          </a:prstGeom>
        </p:spPr>
      </p:pic>
    </p:spTree>
    <p:extLst>
      <p:ext uri="{BB962C8B-B14F-4D97-AF65-F5344CB8AC3E}">
        <p14:creationId xmlns:p14="http://schemas.microsoft.com/office/powerpoint/2010/main" val="77168525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13">
                                                <p:txEl>
                                                  <p:pRg st="0" end="0"/>
                                                </p:txEl>
                                              </p:spTgt>
                                            </p:tgtEl>
                                            <p:attrNameLst>
                                              <p:attrName>style.fontWeight</p:attrName>
                                            </p:attrNameLst>
                                          </p:cBhvr>
                                          <p:to>
                                            <p:strVal val="bold"/>
                                          </p:to>
                                        </p:set>
                                      </p:childTnLst>
                                    </p:cTn>
                                  </p:par>
                                  <p:par>
                                    <p:cTn id="16" presetID="15" presetClass="emph" presetSubtype="0" nodeType="withEffect">
                                      <p:stCondLst>
                                        <p:cond delay="0"/>
                                      </p:stCondLst>
                                      <p:iterate type="lt">
                                        <p:tmAbs val="25"/>
                                      </p:iterate>
                                      <p:childTnLst>
                                        <p:set>
                                          <p:cBhvr override="childStyle">
                                            <p:cTn id="17" dur="indefinite"/>
                                            <p:tgtEl>
                                              <p:spTgt spid="13">
                                                <p:txEl>
                                                  <p:pRg st="3" end="3"/>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15" presetClass="emph" presetSubtype="0" nodeType="withEffect">
                                      <p:stCondLst>
                                        <p:cond delay="0"/>
                                      </p:stCondLst>
                                      <p:iterate type="lt">
                                        <p:tmAbs val="25"/>
                                      </p:iterate>
                                      <p:childTnLst>
                                        <p:set>
                                          <p:cBhvr override="childStyle">
                                            <p:cTn id="15" dur="indefinite"/>
                                            <p:tgtEl>
                                              <p:spTgt spid="13">
                                                <p:txEl>
                                                  <p:pRg st="0" end="0"/>
                                                </p:txEl>
                                              </p:spTgt>
                                            </p:tgtEl>
                                            <p:attrNameLst>
                                              <p:attrName>style.fontWeight</p:attrName>
                                            </p:attrNameLst>
                                          </p:cBhvr>
                                          <p:to>
                                            <p:strVal val="bold"/>
                                          </p:to>
                                        </p:set>
                                      </p:childTnLst>
                                    </p:cTn>
                                  </p:par>
                                  <p:par>
                                    <p:cTn id="16" presetID="15" presetClass="emph" presetSubtype="0" nodeType="withEffect">
                                      <p:stCondLst>
                                        <p:cond delay="0"/>
                                      </p:stCondLst>
                                      <p:iterate type="lt">
                                        <p:tmAbs val="25"/>
                                      </p:iterate>
                                      <p:childTnLst>
                                        <p:set>
                                          <p:cBhvr override="childStyle">
                                            <p:cTn id="17" dur="indefinite"/>
                                            <p:tgtEl>
                                              <p:spTgt spid="13">
                                                <p:txEl>
                                                  <p:pRg st="3" end="3"/>
                                                </p:txEl>
                                              </p:spTgt>
                                            </p:tgtEl>
                                            <p:attrNameLst>
                                              <p:attrName>style.fontWeight</p:attrName>
                                            </p:attrNameLst>
                                          </p:cBhvr>
                                          <p:to>
                                            <p:strVal val="bold"/>
                                          </p:to>
                                        </p:se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randombar(horizont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pic>
        <p:nvPicPr>
          <p:cNvPr id="16" name="Picture 15" descr="A group of small figurines&#10;&#10;Description automatically generated with low confidence">
            <a:extLst>
              <a:ext uri="{FF2B5EF4-FFF2-40B4-BE49-F238E27FC236}">
                <a16:creationId xmlns:a16="http://schemas.microsoft.com/office/drawing/2014/main" id="{7B3075F9-64BA-4E24-A4F6-6BA27E57C9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721" y="2162399"/>
            <a:ext cx="3820136" cy="3820136"/>
          </a:xfrm>
          <a:prstGeom prst="rect">
            <a:avLst/>
          </a:prstGeom>
        </p:spPr>
      </p:pic>
      <p:sp>
        <p:nvSpPr>
          <p:cNvPr id="17" name="Speech Bubble: Rectangle with Corners Rounded 16">
            <a:extLst>
              <a:ext uri="{FF2B5EF4-FFF2-40B4-BE49-F238E27FC236}">
                <a16:creationId xmlns:a16="http://schemas.microsoft.com/office/drawing/2014/main" id="{FB073573-D074-469A-BBF8-8B2BD3B52689}"/>
              </a:ext>
            </a:extLst>
          </p:cNvPr>
          <p:cNvSpPr/>
          <p:nvPr/>
        </p:nvSpPr>
        <p:spPr>
          <a:xfrm>
            <a:off x="1091715" y="1353187"/>
            <a:ext cx="3396929" cy="831577"/>
          </a:xfrm>
          <a:prstGeom prst="wedgeRoundRectCallout">
            <a:avLst>
              <a:gd name="adj1" fmla="val 1834"/>
              <a:gd name="adj2" fmla="val 88525"/>
              <a:gd name="adj3" fmla="val 16667"/>
            </a:avLst>
          </a:prstGeom>
          <a:solidFill>
            <a:schemeClr val="accent2">
              <a:lumMod val="40000"/>
              <a:lumOff val="60000"/>
            </a:schemeClr>
          </a:solidFill>
          <a:ln w="1270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accent2">
                    <a:lumMod val="50000"/>
                  </a:schemeClr>
                </a:solidFill>
                <a:effectLst/>
                <a:uLnTx/>
                <a:uFillTx/>
                <a:latin typeface="Coiny" panose="02000903060500060000" pitchFamily="2" charset="0"/>
                <a:ea typeface="+mn-ea"/>
                <a:cs typeface="Pattaya" panose="00000500000000000000" pitchFamily="2" charset="-34"/>
              </a:rPr>
              <a:t>THẢO</a:t>
            </a:r>
            <a:r>
              <a:rPr kumimoji="0" lang="en-US" sz="2400" b="0" i="0" u="none" strike="noStrike" kern="1200" cap="none" spc="0" normalizeH="0" noProof="0" dirty="0">
                <a:ln>
                  <a:noFill/>
                </a:ln>
                <a:solidFill>
                  <a:schemeClr val="accent2">
                    <a:lumMod val="50000"/>
                  </a:schemeClr>
                </a:solidFill>
                <a:effectLst/>
                <a:uLnTx/>
                <a:uFillTx/>
                <a:latin typeface="Coiny" panose="02000903060500060000" pitchFamily="2" charset="0"/>
                <a:ea typeface="+mn-ea"/>
                <a:cs typeface="Pattaya" panose="00000500000000000000" pitchFamily="2" charset="-34"/>
              </a:rPr>
              <a:t> </a:t>
            </a:r>
            <a:r>
              <a:rPr kumimoji="0" lang="en-US" sz="2400" b="0" i="0" u="none" strike="noStrike" kern="1200" cap="none" spc="0" normalizeH="0" noProof="0" dirty="0" err="1">
                <a:ln>
                  <a:noFill/>
                </a:ln>
                <a:solidFill>
                  <a:schemeClr val="accent2">
                    <a:lumMod val="50000"/>
                  </a:schemeClr>
                </a:solidFill>
                <a:effectLst/>
                <a:uLnTx/>
                <a:uFillTx/>
                <a:latin typeface="Coiny" panose="02000903060500060000" pitchFamily="2" charset="0"/>
                <a:ea typeface="+mn-ea"/>
                <a:cs typeface="Pattaya" panose="00000500000000000000" pitchFamily="2" charset="-34"/>
              </a:rPr>
              <a:t>LUẬN</a:t>
            </a:r>
            <a:r>
              <a:rPr kumimoji="0" lang="en-US" sz="2400" b="0" i="0" u="none" strike="noStrike" kern="1200" cap="none" spc="0" normalizeH="0" noProof="0" dirty="0">
                <a:ln>
                  <a:noFill/>
                </a:ln>
                <a:solidFill>
                  <a:schemeClr val="accent2">
                    <a:lumMod val="50000"/>
                  </a:schemeClr>
                </a:solidFill>
                <a:effectLst/>
                <a:uLnTx/>
                <a:uFillTx/>
                <a:latin typeface="Coiny" panose="02000903060500060000" pitchFamily="2" charset="0"/>
                <a:ea typeface="+mn-ea"/>
                <a:cs typeface="Pattaya" panose="00000500000000000000" pitchFamily="2" charset="-34"/>
              </a:rPr>
              <a:t> NHÓM</a:t>
            </a:r>
            <a:endParaRPr kumimoji="0" lang="en-US" sz="2400" b="0" i="0" u="none" strike="noStrike" kern="1200" cap="none" spc="0" normalizeH="0" baseline="0" noProof="0" dirty="0">
              <a:ln>
                <a:noFill/>
              </a:ln>
              <a:solidFill>
                <a:schemeClr val="accent2">
                  <a:lumMod val="50000"/>
                </a:schemeClr>
              </a:solidFill>
              <a:effectLst/>
              <a:uLnTx/>
              <a:uFillTx/>
              <a:latin typeface="Coiny" panose="02000903060500060000" pitchFamily="2" charset="0"/>
              <a:ea typeface="+mn-ea"/>
              <a:cs typeface="Pattaya" panose="00000500000000000000" pitchFamily="2" charset="-34"/>
            </a:endParaRPr>
          </a:p>
        </p:txBody>
      </p:sp>
      <p:grpSp>
        <p:nvGrpSpPr>
          <p:cNvPr id="29" name="Group 28">
            <a:extLst>
              <a:ext uri="{FF2B5EF4-FFF2-40B4-BE49-F238E27FC236}">
                <a16:creationId xmlns:a16="http://schemas.microsoft.com/office/drawing/2014/main" id="{6E977624-B914-4220-BBC2-E39C4FC00507}"/>
              </a:ext>
            </a:extLst>
          </p:cNvPr>
          <p:cNvGrpSpPr/>
          <p:nvPr/>
        </p:nvGrpSpPr>
        <p:grpSpPr>
          <a:xfrm>
            <a:off x="5300706" y="799514"/>
            <a:ext cx="5408496" cy="1015242"/>
            <a:chOff x="2319137" y="1974160"/>
            <a:chExt cx="6942916" cy="1015242"/>
          </a:xfrm>
        </p:grpSpPr>
        <p:sp>
          <p:nvSpPr>
            <p:cNvPr id="30" name="Flowchart: Alternate Process 29">
              <a:extLst>
                <a:ext uri="{FF2B5EF4-FFF2-40B4-BE49-F238E27FC236}">
                  <a16:creationId xmlns:a16="http://schemas.microsoft.com/office/drawing/2014/main" id="{4AD22E50-E257-4614-8E89-35EC7B48A619}"/>
                </a:ext>
              </a:extLst>
            </p:cNvPr>
            <p:cNvSpPr/>
            <p:nvPr/>
          </p:nvSpPr>
          <p:spPr>
            <a:xfrm>
              <a:off x="2319137" y="2101755"/>
              <a:ext cx="6942916" cy="764275"/>
            </a:xfrm>
            <a:prstGeom prst="flowChartAlternateProcess">
              <a:avLst/>
            </a:prstGeom>
            <a:solidFill>
              <a:sysClr val="window" lastClr="FFFFFF"/>
            </a:solidFill>
            <a:ln w="12700" cap="flat" cmpd="sng" algn="ctr">
              <a:solidFill>
                <a:schemeClr val="accent1">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31" name="Picture 10" descr="Premium Vector | Cartoon number collection with colorful style">
              <a:extLst>
                <a:ext uri="{FF2B5EF4-FFF2-40B4-BE49-F238E27FC236}">
                  <a16:creationId xmlns:a16="http://schemas.microsoft.com/office/drawing/2014/main" id="{C6BD8439-460F-48A2-8324-091D7168AD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ln>
              <a:noFill/>
              <a:prstDash val="dash"/>
            </a:ln>
            <a:extLst>
              <a:ext uri="{909E8E84-426E-40DD-AFC4-6F175D3DCCD1}">
                <a14:hiddenFill xmlns:a14="http://schemas.microsoft.com/office/drawing/2010/main">
                  <a:solidFill>
                    <a:srgbClr val="FFFFFF"/>
                  </a:solidFill>
                </a14:hiddenFill>
              </a:ext>
            </a:extLst>
          </p:spPr>
        </p:pic>
      </p:grpSp>
      <p:sp>
        <p:nvSpPr>
          <p:cNvPr id="32" name="TextBox 31">
            <a:extLst>
              <a:ext uri="{FF2B5EF4-FFF2-40B4-BE49-F238E27FC236}">
                <a16:creationId xmlns:a16="http://schemas.microsoft.com/office/drawing/2014/main" id="{79F0F833-E7A4-401A-83FE-C2356C6A6079}"/>
              </a:ext>
            </a:extLst>
          </p:cNvPr>
          <p:cNvSpPr txBox="1"/>
          <p:nvPr/>
        </p:nvSpPr>
        <p:spPr>
          <a:xfrm>
            <a:off x="5593362" y="1118187"/>
            <a:ext cx="5049018" cy="470000"/>
          </a:xfrm>
          <a:prstGeom prst="rect">
            <a:avLst/>
          </a:prstGeom>
          <a:noFill/>
        </p:spPr>
        <p:txBody>
          <a:bodyPr wrap="square">
            <a:spAutoFit/>
          </a:bodyPr>
          <a:lstStyle/>
          <a:p>
            <a:pPr indent="135255">
              <a:lnSpc>
                <a:spcPct val="107000"/>
              </a:lnSpc>
              <a:spcAft>
                <a:spcPts val="800"/>
              </a:spcAft>
            </a:pPr>
            <a:r>
              <a:rPr lang="vi-VN" sz="2400" b="1">
                <a:latin typeface="Calibri" panose="020F0502020204030204" pitchFamily="34" charset="0"/>
                <a:ea typeface="Times New Roman" panose="02020603050405020304" pitchFamily="18" charset="0"/>
                <a:cs typeface="Calibri" panose="020F0502020204030204" pitchFamily="34" charset="0"/>
              </a:rPr>
              <a:t>Tên nhiệm vụ được phân công là gì?</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3" name="Flowchart: Alternate Process 32">
            <a:extLst>
              <a:ext uri="{FF2B5EF4-FFF2-40B4-BE49-F238E27FC236}">
                <a16:creationId xmlns:a16="http://schemas.microsoft.com/office/drawing/2014/main" id="{8E97078B-96AE-4B2E-8734-9D6CBF60BA6F}"/>
              </a:ext>
            </a:extLst>
          </p:cNvPr>
          <p:cNvSpPr/>
          <p:nvPr/>
        </p:nvSpPr>
        <p:spPr>
          <a:xfrm>
            <a:off x="5300706" y="2003362"/>
            <a:ext cx="5390246" cy="1131296"/>
          </a:xfrm>
          <a:prstGeom prst="flowChartAlternateProcess">
            <a:avLst/>
          </a:prstGeom>
          <a:solidFill>
            <a:sysClr val="window" lastClr="FFFFFF"/>
          </a:solidFill>
          <a:ln w="12700" cap="flat" cmpd="sng" algn="ctr">
            <a:solidFill>
              <a:schemeClr val="accent2">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Arial"/>
              <a:sym typeface="Arial"/>
            </a:endParaRPr>
          </a:p>
        </p:txBody>
      </p:sp>
      <p:pic>
        <p:nvPicPr>
          <p:cNvPr id="34" name="Picture 12" descr="Premium Vector | Cartoon number collection with colorful style">
            <a:extLst>
              <a:ext uri="{FF2B5EF4-FFF2-40B4-BE49-F238E27FC236}">
                <a16:creationId xmlns:a16="http://schemas.microsoft.com/office/drawing/2014/main" id="{7BADC73C-3D59-496A-A837-AB9DF9F02113}"/>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5417984" y="2133933"/>
            <a:ext cx="455149" cy="90758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F1FD1DE4-DFE3-40A7-8A82-46D27AD9A837}"/>
              </a:ext>
            </a:extLst>
          </p:cNvPr>
          <p:cNvSpPr txBox="1"/>
          <p:nvPr/>
        </p:nvSpPr>
        <p:spPr>
          <a:xfrm>
            <a:off x="5959805" y="2107019"/>
            <a:ext cx="4254097" cy="830997"/>
          </a:xfrm>
          <a:prstGeom prst="rect">
            <a:avLst/>
          </a:prstGeom>
          <a:noFill/>
        </p:spPr>
        <p:txBody>
          <a:bodyPr wrap="square">
            <a:spAutoFit/>
          </a:bodyPr>
          <a:lstStyle/>
          <a:p>
            <a:pPr algn="just"/>
            <a:r>
              <a:rPr lang="en-029" sz="2400" b="1">
                <a:latin typeface="Calibri" panose="020F0502020204030204" pitchFamily="34" charset="0"/>
                <a:ea typeface="Times New Roman" panose="02020603050405020304" pitchFamily="18" charset="0"/>
                <a:cs typeface="Calibri" panose="020F0502020204030204" pitchFamily="34" charset="0"/>
              </a:rPr>
              <a:t>Thời gian thực hiện từ ngày …. đến ngày …</a:t>
            </a:r>
            <a:endParaRPr lang="en-US" sz="2800" b="1" dirty="0">
              <a:latin typeface="Calibri" panose="020F0502020204030204" pitchFamily="34" charset="0"/>
              <a:cs typeface="Calibri" panose="020F0502020204030204" pitchFamily="34" charset="0"/>
            </a:endParaRPr>
          </a:p>
        </p:txBody>
      </p:sp>
      <p:grpSp>
        <p:nvGrpSpPr>
          <p:cNvPr id="36" name="Group 35">
            <a:extLst>
              <a:ext uri="{FF2B5EF4-FFF2-40B4-BE49-F238E27FC236}">
                <a16:creationId xmlns:a16="http://schemas.microsoft.com/office/drawing/2014/main" id="{0B32D3A0-6550-486F-A54F-36CE25DF3829}"/>
              </a:ext>
            </a:extLst>
          </p:cNvPr>
          <p:cNvGrpSpPr/>
          <p:nvPr/>
        </p:nvGrpSpPr>
        <p:grpSpPr>
          <a:xfrm>
            <a:off x="5338071" y="3374756"/>
            <a:ext cx="5371131" cy="906595"/>
            <a:chOff x="2319136" y="3894257"/>
            <a:chExt cx="6894951" cy="906595"/>
          </a:xfrm>
        </p:grpSpPr>
        <p:sp>
          <p:nvSpPr>
            <p:cNvPr id="37" name="Flowchart: Alternate Process 36">
              <a:extLst>
                <a:ext uri="{FF2B5EF4-FFF2-40B4-BE49-F238E27FC236}">
                  <a16:creationId xmlns:a16="http://schemas.microsoft.com/office/drawing/2014/main" id="{F9502B92-0793-40D1-8DF3-DDB4875092AA}"/>
                </a:ext>
              </a:extLst>
            </p:cNvPr>
            <p:cNvSpPr/>
            <p:nvPr/>
          </p:nvSpPr>
          <p:spPr>
            <a:xfrm>
              <a:off x="2319136" y="3951197"/>
              <a:ext cx="6894951" cy="764275"/>
            </a:xfrm>
            <a:prstGeom prst="flowChartAlternateProcess">
              <a:avLst/>
            </a:prstGeom>
            <a:solidFill>
              <a:sysClr val="window" lastClr="FFFFFF"/>
            </a:solidFill>
            <a:ln w="12700" cap="flat" cmpd="sng" algn="ctr">
              <a:solidFill>
                <a:schemeClr val="accent2">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pic>
          <p:nvPicPr>
            <p:cNvPr id="38" name="Picture 14" descr="Premium Vector | Cartoon number collection with colorful style">
              <a:extLst>
                <a:ext uri="{FF2B5EF4-FFF2-40B4-BE49-F238E27FC236}">
                  <a16:creationId xmlns:a16="http://schemas.microsoft.com/office/drawing/2014/main" id="{106DC0E6-7B13-43D2-A683-BD8918E95E5B}"/>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ln>
              <a:noFill/>
              <a:prstDash val="dash"/>
            </a:ln>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053BD98E-3C87-423B-AE2E-92FA1573A6B5}"/>
              </a:ext>
            </a:extLst>
          </p:cNvPr>
          <p:cNvSpPr txBox="1"/>
          <p:nvPr/>
        </p:nvSpPr>
        <p:spPr>
          <a:xfrm>
            <a:off x="5823296" y="3398334"/>
            <a:ext cx="4568069" cy="830997"/>
          </a:xfrm>
          <a:prstGeom prst="rect">
            <a:avLst/>
          </a:prstGeom>
          <a:noFill/>
        </p:spPr>
        <p:txBody>
          <a:bodyPr wrap="square">
            <a:spAutoFit/>
          </a:bodyPr>
          <a:lstStyle/>
          <a:p>
            <a:pPr algn="just"/>
            <a:r>
              <a:rPr lang="en-029" sz="2400" b="1">
                <a:latin typeface="Calibri" panose="020F0502020204030204" pitchFamily="34" charset="0"/>
                <a:ea typeface="Times New Roman" panose="02020603050405020304" pitchFamily="18" charset="0"/>
                <a:cs typeface="Calibri" panose="020F0502020204030204" pitchFamily="34" charset="0"/>
              </a:rPr>
              <a:t>Em phân công nhiệm vụ của từng bạn là gì?</a:t>
            </a:r>
            <a:endParaRPr lang="en-US" sz="2800" b="1" dirty="0">
              <a:latin typeface="Calibri" panose="020F0502020204030204" pitchFamily="34" charset="0"/>
              <a:cs typeface="Calibri" panose="020F0502020204030204" pitchFamily="34" charset="0"/>
            </a:endParaRPr>
          </a:p>
        </p:txBody>
      </p:sp>
      <p:sp>
        <p:nvSpPr>
          <p:cNvPr id="42" name="Flowchart: Alternate Process 41">
            <a:extLst>
              <a:ext uri="{FF2B5EF4-FFF2-40B4-BE49-F238E27FC236}">
                <a16:creationId xmlns:a16="http://schemas.microsoft.com/office/drawing/2014/main" id="{BAC8EB6E-B1C6-42B6-9765-D1D4FBEF5348}"/>
              </a:ext>
            </a:extLst>
          </p:cNvPr>
          <p:cNvSpPr/>
          <p:nvPr/>
        </p:nvSpPr>
        <p:spPr>
          <a:xfrm>
            <a:off x="5372619" y="4641708"/>
            <a:ext cx="5256070" cy="764275"/>
          </a:xfrm>
          <a:prstGeom prst="flowChartAlternateProcess">
            <a:avLst/>
          </a:prstGeom>
          <a:solidFill>
            <a:sysClr val="window" lastClr="FFFFFF"/>
          </a:solidFill>
          <a:ln w="12700" cap="flat" cmpd="sng" algn="ctr">
            <a:solidFill>
              <a:schemeClr val="accent2">
                <a:lumMod val="50000"/>
              </a:schemeClr>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Arial"/>
              <a:sym typeface="Arial"/>
            </a:endParaRPr>
          </a:p>
        </p:txBody>
      </p:sp>
      <p:sp>
        <p:nvSpPr>
          <p:cNvPr id="44" name="TextBox 43">
            <a:extLst>
              <a:ext uri="{FF2B5EF4-FFF2-40B4-BE49-F238E27FC236}">
                <a16:creationId xmlns:a16="http://schemas.microsoft.com/office/drawing/2014/main" id="{4B9B2FC5-C861-4937-9397-D4F25B3368BA}"/>
              </a:ext>
            </a:extLst>
          </p:cNvPr>
          <p:cNvSpPr txBox="1"/>
          <p:nvPr/>
        </p:nvSpPr>
        <p:spPr>
          <a:xfrm>
            <a:off x="5912240" y="4783666"/>
            <a:ext cx="4527832" cy="461665"/>
          </a:xfrm>
          <a:prstGeom prst="rect">
            <a:avLst/>
          </a:prstGeom>
          <a:noFill/>
        </p:spPr>
        <p:txBody>
          <a:bodyPr wrap="square">
            <a:spAutoFit/>
          </a:bodyPr>
          <a:lstStyle/>
          <a:p>
            <a:pPr algn="just"/>
            <a:r>
              <a:rPr lang="en-029" sz="2400" b="1">
                <a:latin typeface="Calibri" panose="020F0502020204030204" pitchFamily="34" charset="0"/>
                <a:ea typeface="Times New Roman" panose="02020603050405020304" pitchFamily="18" charset="0"/>
                <a:cs typeface="Calibri" panose="020F0502020204030204" pitchFamily="34" charset="0"/>
              </a:rPr>
              <a:t>Kết quả mong đợi của nhiệm vụ.</a:t>
            </a:r>
            <a:endParaRPr lang="en-US" sz="2800" b="1" dirty="0">
              <a:latin typeface="Calibri" panose="020F0502020204030204" pitchFamily="34" charset="0"/>
              <a:cs typeface="Calibri" panose="020F0502020204030204" pitchFamily="34" charset="0"/>
            </a:endParaRPr>
          </a:p>
        </p:txBody>
      </p:sp>
      <p:pic>
        <p:nvPicPr>
          <p:cNvPr id="1026" name="Picture 2" descr="Số 4 Tiếng Anh là gì: Định Nghĩa, Ví Dụ.">
            <a:extLst>
              <a:ext uri="{FF2B5EF4-FFF2-40B4-BE49-F238E27FC236}">
                <a16:creationId xmlns:a16="http://schemas.microsoft.com/office/drawing/2014/main" id="{8D853114-2D14-43B8-8387-C7F3A1B3BD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66123" y="4688928"/>
            <a:ext cx="552603" cy="6811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a:hlinkClick r:id="rId12" action="ppaction://hlinksldjump"/>
            <a:extLst>
              <a:ext uri="{FF2B5EF4-FFF2-40B4-BE49-F238E27FC236}">
                <a16:creationId xmlns:a16="http://schemas.microsoft.com/office/drawing/2014/main" id="{0D71CDBC-20ED-4646-B62C-BBB42F95A3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p:blipFill>
        <p:spPr bwMode="auto">
          <a:xfrm flipH="1">
            <a:off x="4490069" y="2000957"/>
            <a:ext cx="916486" cy="108832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hlinkClick r:id="rId12" action="ppaction://hlinksldjump"/>
            <a:extLst>
              <a:ext uri="{FF2B5EF4-FFF2-40B4-BE49-F238E27FC236}">
                <a16:creationId xmlns:a16="http://schemas.microsoft.com/office/drawing/2014/main" id="{692F7D41-DB6A-419F-A55D-80B9227258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p:blipFill>
        <p:spPr bwMode="auto">
          <a:xfrm>
            <a:off x="4393201" y="4508980"/>
            <a:ext cx="1240413" cy="99307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hlinkClick r:id="rId12" action="ppaction://hlinksldjump"/>
            <a:extLst>
              <a:ext uri="{FF2B5EF4-FFF2-40B4-BE49-F238E27FC236}">
                <a16:creationId xmlns:a16="http://schemas.microsoft.com/office/drawing/2014/main" id="{06EF8B37-C4D3-44D6-8184-911FA4CC2A6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flipH="1">
            <a:off x="4460968" y="837974"/>
            <a:ext cx="911651" cy="108258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a:hlinkClick r:id="rId12" action="ppaction://hlinksldjump"/>
            <a:extLst>
              <a:ext uri="{FF2B5EF4-FFF2-40B4-BE49-F238E27FC236}">
                <a16:creationId xmlns:a16="http://schemas.microsoft.com/office/drawing/2014/main" id="{5726ED8B-91F0-4603-B8B3-6D6A611067B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flipH="1">
            <a:off x="4828355" y="3352800"/>
            <a:ext cx="488032" cy="90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2664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6"/>
                                            </p:tgtEl>
                                            <p:attrNameLst>
                                              <p:attrName>r</p:attrName>
                                            </p:attrNameLst>
                                          </p:cBhvr>
                                        </p:animRot>
                                        <p:animRot by="-240000">
                                          <p:cBhvr>
                                            <p:cTn id="30" dur="200" fill="hold">
                                              <p:stCondLst>
                                                <p:cond delay="200"/>
                                              </p:stCondLst>
                                            </p:cTn>
                                            <p:tgtEl>
                                              <p:spTgt spid="46"/>
                                            </p:tgtEl>
                                            <p:attrNameLst>
                                              <p:attrName>r</p:attrName>
                                            </p:attrNameLst>
                                          </p:cBhvr>
                                        </p:animRot>
                                        <p:animRot by="240000">
                                          <p:cBhvr>
                                            <p:cTn id="31" dur="200" fill="hold">
                                              <p:stCondLst>
                                                <p:cond delay="400"/>
                                              </p:stCondLst>
                                            </p:cTn>
                                            <p:tgtEl>
                                              <p:spTgt spid="46"/>
                                            </p:tgtEl>
                                            <p:attrNameLst>
                                              <p:attrName>r</p:attrName>
                                            </p:attrNameLst>
                                          </p:cBhvr>
                                        </p:animRot>
                                        <p:animRot by="-240000">
                                          <p:cBhvr>
                                            <p:cTn id="32" dur="200" fill="hold">
                                              <p:stCondLst>
                                                <p:cond delay="600"/>
                                              </p:stCondLst>
                                            </p:cTn>
                                            <p:tgtEl>
                                              <p:spTgt spid="46"/>
                                            </p:tgtEl>
                                            <p:attrNameLst>
                                              <p:attrName>r</p:attrName>
                                            </p:attrNameLst>
                                          </p:cBhvr>
                                        </p:animRot>
                                        <p:animRot by="120000">
                                          <p:cBhvr>
                                            <p:cTn id="33" dur="200" fill="hold">
                                              <p:stCondLst>
                                                <p:cond delay="800"/>
                                              </p:stCondLst>
                                            </p:cTn>
                                            <p:tgtEl>
                                              <p:spTgt spid="4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47"/>
                                            </p:tgtEl>
                                            <p:attrNameLst>
                                              <p:attrName>r</p:attrName>
                                            </p:attrNameLst>
                                          </p:cBhvr>
                                        </p:animRot>
                                        <p:animRot by="-240000">
                                          <p:cBhvr>
                                            <p:cTn id="36" dur="200" fill="hold">
                                              <p:stCondLst>
                                                <p:cond delay="200"/>
                                              </p:stCondLst>
                                            </p:cTn>
                                            <p:tgtEl>
                                              <p:spTgt spid="47"/>
                                            </p:tgtEl>
                                            <p:attrNameLst>
                                              <p:attrName>r</p:attrName>
                                            </p:attrNameLst>
                                          </p:cBhvr>
                                        </p:animRot>
                                        <p:animRot by="240000">
                                          <p:cBhvr>
                                            <p:cTn id="37" dur="200" fill="hold">
                                              <p:stCondLst>
                                                <p:cond delay="400"/>
                                              </p:stCondLst>
                                            </p:cTn>
                                            <p:tgtEl>
                                              <p:spTgt spid="47"/>
                                            </p:tgtEl>
                                            <p:attrNameLst>
                                              <p:attrName>r</p:attrName>
                                            </p:attrNameLst>
                                          </p:cBhvr>
                                        </p:animRot>
                                        <p:animRot by="-240000">
                                          <p:cBhvr>
                                            <p:cTn id="38" dur="200" fill="hold">
                                              <p:stCondLst>
                                                <p:cond delay="600"/>
                                              </p:stCondLst>
                                            </p:cTn>
                                            <p:tgtEl>
                                              <p:spTgt spid="47"/>
                                            </p:tgtEl>
                                            <p:attrNameLst>
                                              <p:attrName>r</p:attrName>
                                            </p:attrNameLst>
                                          </p:cBhvr>
                                        </p:animRot>
                                        <p:animRot by="120000">
                                          <p:cBhvr>
                                            <p:cTn id="39" dur="200" fill="hold">
                                              <p:stCondLst>
                                                <p:cond delay="800"/>
                                              </p:stCondLst>
                                            </p:cTn>
                                            <p:tgtEl>
                                              <p:spTgt spid="47"/>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48"/>
                                            </p:tgtEl>
                                            <p:attrNameLst>
                                              <p:attrName>r</p:attrName>
                                            </p:attrNameLst>
                                          </p:cBhvr>
                                        </p:animRot>
                                        <p:animRot by="-240000">
                                          <p:cBhvr>
                                            <p:cTn id="42" dur="200" fill="hold">
                                              <p:stCondLst>
                                                <p:cond delay="200"/>
                                              </p:stCondLst>
                                            </p:cTn>
                                            <p:tgtEl>
                                              <p:spTgt spid="48"/>
                                            </p:tgtEl>
                                            <p:attrNameLst>
                                              <p:attrName>r</p:attrName>
                                            </p:attrNameLst>
                                          </p:cBhvr>
                                        </p:animRot>
                                        <p:animRot by="240000">
                                          <p:cBhvr>
                                            <p:cTn id="43" dur="200" fill="hold">
                                              <p:stCondLst>
                                                <p:cond delay="400"/>
                                              </p:stCondLst>
                                            </p:cTn>
                                            <p:tgtEl>
                                              <p:spTgt spid="48"/>
                                            </p:tgtEl>
                                            <p:attrNameLst>
                                              <p:attrName>r</p:attrName>
                                            </p:attrNameLst>
                                          </p:cBhvr>
                                        </p:animRot>
                                        <p:animRot by="-240000">
                                          <p:cBhvr>
                                            <p:cTn id="44" dur="200" fill="hold">
                                              <p:stCondLst>
                                                <p:cond delay="600"/>
                                              </p:stCondLst>
                                            </p:cTn>
                                            <p:tgtEl>
                                              <p:spTgt spid="48"/>
                                            </p:tgtEl>
                                            <p:attrNameLst>
                                              <p:attrName>r</p:attrName>
                                            </p:attrNameLst>
                                          </p:cBhvr>
                                        </p:animRot>
                                        <p:animRot by="120000">
                                          <p:cBhvr>
                                            <p:cTn id="45" dur="200" fill="hold">
                                              <p:stCondLst>
                                                <p:cond delay="800"/>
                                              </p:stCondLst>
                                            </p:cTn>
                                            <p:tgtEl>
                                              <p:spTgt spid="48"/>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randombar(horizontal)">
                                          <p:cBhvr>
                                            <p:cTn id="50" dur="500"/>
                                            <p:tgtEl>
                                              <p:spTgt spid="3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randombar(horizontal)">
                                          <p:cBhvr>
                                            <p:cTn id="53" dur="500"/>
                                            <p:tgtEl>
                                              <p:spTgt spid="3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randombar(horizont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1000" fill="hold"/>
                                            <p:tgtEl>
                                              <p:spTgt spid="44"/>
                                            </p:tgtEl>
                                            <p:attrNameLst>
                                              <p:attrName>ppt_w</p:attrName>
                                            </p:attrNameLst>
                                          </p:cBhvr>
                                          <p:tavLst>
                                            <p:tav tm="0">
                                              <p:val>
                                                <p:fltVal val="0"/>
                                              </p:val>
                                            </p:tav>
                                            <p:tav tm="100000">
                                              <p:val>
                                                <p:strVal val="#ppt_w"/>
                                              </p:val>
                                            </p:tav>
                                          </p:tavLst>
                                        </p:anim>
                                        <p:anim calcmode="lin" valueType="num">
                                          <p:cBhvr>
                                            <p:cTn id="80" dur="1000" fill="hold"/>
                                            <p:tgtEl>
                                              <p:spTgt spid="44"/>
                                            </p:tgtEl>
                                            <p:attrNameLst>
                                              <p:attrName>ppt_h</p:attrName>
                                            </p:attrNameLst>
                                          </p:cBhvr>
                                          <p:tavLst>
                                            <p:tav tm="0">
                                              <p:val>
                                                <p:fltVal val="0"/>
                                              </p:val>
                                            </p:tav>
                                            <p:tav tm="100000">
                                              <p:val>
                                                <p:strVal val="#ppt_h"/>
                                              </p:val>
                                            </p:tav>
                                          </p:tavLst>
                                        </p:anim>
                                        <p:anim calcmode="lin" valueType="num">
                                          <p:cBhvr>
                                            <p:cTn id="81" dur="1000" fill="hold"/>
                                            <p:tgtEl>
                                              <p:spTgt spid="44"/>
                                            </p:tgtEl>
                                            <p:attrNameLst>
                                              <p:attrName>style.rotation</p:attrName>
                                            </p:attrNameLst>
                                          </p:cBhvr>
                                          <p:tavLst>
                                            <p:tav tm="0">
                                              <p:val>
                                                <p:fltVal val="90"/>
                                              </p:val>
                                            </p:tav>
                                            <p:tav tm="100000">
                                              <p:val>
                                                <p:fltVal val="0"/>
                                              </p:val>
                                            </p:tav>
                                          </p:tavLst>
                                        </p:anim>
                                        <p:animEffect transition="in" filter="fade">
                                          <p:cBhvr>
                                            <p:cTn id="82" dur="1000"/>
                                            <p:tgtEl>
                                              <p:spTgt spid="44"/>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p:cTn id="85" dur="1000" fill="hold"/>
                                            <p:tgtEl>
                                              <p:spTgt spid="42"/>
                                            </p:tgtEl>
                                            <p:attrNameLst>
                                              <p:attrName>ppt_w</p:attrName>
                                            </p:attrNameLst>
                                          </p:cBhvr>
                                          <p:tavLst>
                                            <p:tav tm="0">
                                              <p:val>
                                                <p:fltVal val="0"/>
                                              </p:val>
                                            </p:tav>
                                            <p:tav tm="100000">
                                              <p:val>
                                                <p:strVal val="#ppt_w"/>
                                              </p:val>
                                            </p:tav>
                                          </p:tavLst>
                                        </p:anim>
                                        <p:anim calcmode="lin" valueType="num">
                                          <p:cBhvr>
                                            <p:cTn id="86" dur="1000" fill="hold"/>
                                            <p:tgtEl>
                                              <p:spTgt spid="42"/>
                                            </p:tgtEl>
                                            <p:attrNameLst>
                                              <p:attrName>ppt_h</p:attrName>
                                            </p:attrNameLst>
                                          </p:cBhvr>
                                          <p:tavLst>
                                            <p:tav tm="0">
                                              <p:val>
                                                <p:fltVal val="0"/>
                                              </p:val>
                                            </p:tav>
                                            <p:tav tm="100000">
                                              <p:val>
                                                <p:strVal val="#ppt_h"/>
                                              </p:val>
                                            </p:tav>
                                          </p:tavLst>
                                        </p:anim>
                                        <p:anim calcmode="lin" valueType="num">
                                          <p:cBhvr>
                                            <p:cTn id="87" dur="1000" fill="hold"/>
                                            <p:tgtEl>
                                              <p:spTgt spid="42"/>
                                            </p:tgtEl>
                                            <p:attrNameLst>
                                              <p:attrName>style.rotation</p:attrName>
                                            </p:attrNameLst>
                                          </p:cBhvr>
                                          <p:tavLst>
                                            <p:tav tm="0">
                                              <p:val>
                                                <p:fltVal val="90"/>
                                              </p:val>
                                            </p:tav>
                                            <p:tav tm="100000">
                                              <p:val>
                                                <p:fltVal val="0"/>
                                              </p:val>
                                            </p:tav>
                                          </p:tavLst>
                                        </p:anim>
                                        <p:animEffect transition="in" filter="fade">
                                          <p:cBhvr>
                                            <p:cTn id="8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p:bldP spid="39" grpId="0"/>
          <p:bldP spid="42"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inVertical)">
                                          <p:cBhvr>
                                            <p:cTn id="21" dur="500"/>
                                            <p:tgtEl>
                                              <p:spTgt spid="32"/>
                                            </p:tgtEl>
                                          </p:cBhvr>
                                        </p:animEffec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5"/>
                                            </p:tgtEl>
                                            <p:attrNameLst>
                                              <p:attrName>r</p:attrName>
                                            </p:attrNameLst>
                                          </p:cBhvr>
                                        </p:animRot>
                                        <p:animRot by="-240000">
                                          <p:cBhvr>
                                            <p:cTn id="24" dur="200" fill="hold">
                                              <p:stCondLst>
                                                <p:cond delay="200"/>
                                              </p:stCondLst>
                                            </p:cTn>
                                            <p:tgtEl>
                                              <p:spTgt spid="45"/>
                                            </p:tgtEl>
                                            <p:attrNameLst>
                                              <p:attrName>r</p:attrName>
                                            </p:attrNameLst>
                                          </p:cBhvr>
                                        </p:animRot>
                                        <p:animRot by="240000">
                                          <p:cBhvr>
                                            <p:cTn id="25" dur="200" fill="hold">
                                              <p:stCondLst>
                                                <p:cond delay="400"/>
                                              </p:stCondLst>
                                            </p:cTn>
                                            <p:tgtEl>
                                              <p:spTgt spid="45"/>
                                            </p:tgtEl>
                                            <p:attrNameLst>
                                              <p:attrName>r</p:attrName>
                                            </p:attrNameLst>
                                          </p:cBhvr>
                                        </p:animRot>
                                        <p:animRot by="-240000">
                                          <p:cBhvr>
                                            <p:cTn id="26" dur="200" fill="hold">
                                              <p:stCondLst>
                                                <p:cond delay="600"/>
                                              </p:stCondLst>
                                            </p:cTn>
                                            <p:tgtEl>
                                              <p:spTgt spid="45"/>
                                            </p:tgtEl>
                                            <p:attrNameLst>
                                              <p:attrName>r</p:attrName>
                                            </p:attrNameLst>
                                          </p:cBhvr>
                                        </p:animRot>
                                        <p:animRot by="120000">
                                          <p:cBhvr>
                                            <p:cTn id="27" dur="200" fill="hold">
                                              <p:stCondLst>
                                                <p:cond delay="800"/>
                                              </p:stCondLst>
                                            </p:cTn>
                                            <p:tgtEl>
                                              <p:spTgt spid="4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6"/>
                                            </p:tgtEl>
                                            <p:attrNameLst>
                                              <p:attrName>r</p:attrName>
                                            </p:attrNameLst>
                                          </p:cBhvr>
                                        </p:animRot>
                                        <p:animRot by="-240000">
                                          <p:cBhvr>
                                            <p:cTn id="30" dur="200" fill="hold">
                                              <p:stCondLst>
                                                <p:cond delay="200"/>
                                              </p:stCondLst>
                                            </p:cTn>
                                            <p:tgtEl>
                                              <p:spTgt spid="46"/>
                                            </p:tgtEl>
                                            <p:attrNameLst>
                                              <p:attrName>r</p:attrName>
                                            </p:attrNameLst>
                                          </p:cBhvr>
                                        </p:animRot>
                                        <p:animRot by="240000">
                                          <p:cBhvr>
                                            <p:cTn id="31" dur="200" fill="hold">
                                              <p:stCondLst>
                                                <p:cond delay="400"/>
                                              </p:stCondLst>
                                            </p:cTn>
                                            <p:tgtEl>
                                              <p:spTgt spid="46"/>
                                            </p:tgtEl>
                                            <p:attrNameLst>
                                              <p:attrName>r</p:attrName>
                                            </p:attrNameLst>
                                          </p:cBhvr>
                                        </p:animRot>
                                        <p:animRot by="-240000">
                                          <p:cBhvr>
                                            <p:cTn id="32" dur="200" fill="hold">
                                              <p:stCondLst>
                                                <p:cond delay="600"/>
                                              </p:stCondLst>
                                            </p:cTn>
                                            <p:tgtEl>
                                              <p:spTgt spid="46"/>
                                            </p:tgtEl>
                                            <p:attrNameLst>
                                              <p:attrName>r</p:attrName>
                                            </p:attrNameLst>
                                          </p:cBhvr>
                                        </p:animRot>
                                        <p:animRot by="120000">
                                          <p:cBhvr>
                                            <p:cTn id="33" dur="200" fill="hold">
                                              <p:stCondLst>
                                                <p:cond delay="800"/>
                                              </p:stCondLst>
                                            </p:cTn>
                                            <p:tgtEl>
                                              <p:spTgt spid="4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100" fill="hold">
                                              <p:stCondLst>
                                                <p:cond delay="0"/>
                                              </p:stCondLst>
                                            </p:cTn>
                                            <p:tgtEl>
                                              <p:spTgt spid="47"/>
                                            </p:tgtEl>
                                            <p:attrNameLst>
                                              <p:attrName>r</p:attrName>
                                            </p:attrNameLst>
                                          </p:cBhvr>
                                        </p:animRot>
                                        <p:animRot by="-240000">
                                          <p:cBhvr>
                                            <p:cTn id="36" dur="200" fill="hold">
                                              <p:stCondLst>
                                                <p:cond delay="200"/>
                                              </p:stCondLst>
                                            </p:cTn>
                                            <p:tgtEl>
                                              <p:spTgt spid="47"/>
                                            </p:tgtEl>
                                            <p:attrNameLst>
                                              <p:attrName>r</p:attrName>
                                            </p:attrNameLst>
                                          </p:cBhvr>
                                        </p:animRot>
                                        <p:animRot by="240000">
                                          <p:cBhvr>
                                            <p:cTn id="37" dur="200" fill="hold">
                                              <p:stCondLst>
                                                <p:cond delay="400"/>
                                              </p:stCondLst>
                                            </p:cTn>
                                            <p:tgtEl>
                                              <p:spTgt spid="47"/>
                                            </p:tgtEl>
                                            <p:attrNameLst>
                                              <p:attrName>r</p:attrName>
                                            </p:attrNameLst>
                                          </p:cBhvr>
                                        </p:animRot>
                                        <p:animRot by="-240000">
                                          <p:cBhvr>
                                            <p:cTn id="38" dur="200" fill="hold">
                                              <p:stCondLst>
                                                <p:cond delay="600"/>
                                              </p:stCondLst>
                                            </p:cTn>
                                            <p:tgtEl>
                                              <p:spTgt spid="47"/>
                                            </p:tgtEl>
                                            <p:attrNameLst>
                                              <p:attrName>r</p:attrName>
                                            </p:attrNameLst>
                                          </p:cBhvr>
                                        </p:animRot>
                                        <p:animRot by="120000">
                                          <p:cBhvr>
                                            <p:cTn id="39" dur="200" fill="hold">
                                              <p:stCondLst>
                                                <p:cond delay="800"/>
                                              </p:stCondLst>
                                            </p:cTn>
                                            <p:tgtEl>
                                              <p:spTgt spid="47"/>
                                            </p:tgtEl>
                                            <p:attrNameLst>
                                              <p:attrName>r</p:attrName>
                                            </p:attrNameLst>
                                          </p:cBhvr>
                                        </p:animRot>
                                      </p:childTnLst>
                                    </p:cTn>
                                  </p:par>
                                  <p:par>
                                    <p:cTn id="40" presetID="32" presetClass="emph" presetSubtype="0" repeatCount="indefinite" fill="hold" nodeType="withEffect">
                                      <p:stCondLst>
                                        <p:cond delay="0"/>
                                      </p:stCondLst>
                                      <p:childTnLst>
                                        <p:animRot by="120000">
                                          <p:cBhvr>
                                            <p:cTn id="41" dur="100" fill="hold">
                                              <p:stCondLst>
                                                <p:cond delay="0"/>
                                              </p:stCondLst>
                                            </p:cTn>
                                            <p:tgtEl>
                                              <p:spTgt spid="48"/>
                                            </p:tgtEl>
                                            <p:attrNameLst>
                                              <p:attrName>r</p:attrName>
                                            </p:attrNameLst>
                                          </p:cBhvr>
                                        </p:animRot>
                                        <p:animRot by="-240000">
                                          <p:cBhvr>
                                            <p:cTn id="42" dur="200" fill="hold">
                                              <p:stCondLst>
                                                <p:cond delay="200"/>
                                              </p:stCondLst>
                                            </p:cTn>
                                            <p:tgtEl>
                                              <p:spTgt spid="48"/>
                                            </p:tgtEl>
                                            <p:attrNameLst>
                                              <p:attrName>r</p:attrName>
                                            </p:attrNameLst>
                                          </p:cBhvr>
                                        </p:animRot>
                                        <p:animRot by="240000">
                                          <p:cBhvr>
                                            <p:cTn id="43" dur="200" fill="hold">
                                              <p:stCondLst>
                                                <p:cond delay="400"/>
                                              </p:stCondLst>
                                            </p:cTn>
                                            <p:tgtEl>
                                              <p:spTgt spid="48"/>
                                            </p:tgtEl>
                                            <p:attrNameLst>
                                              <p:attrName>r</p:attrName>
                                            </p:attrNameLst>
                                          </p:cBhvr>
                                        </p:animRot>
                                        <p:animRot by="-240000">
                                          <p:cBhvr>
                                            <p:cTn id="44" dur="200" fill="hold">
                                              <p:stCondLst>
                                                <p:cond delay="600"/>
                                              </p:stCondLst>
                                            </p:cTn>
                                            <p:tgtEl>
                                              <p:spTgt spid="48"/>
                                            </p:tgtEl>
                                            <p:attrNameLst>
                                              <p:attrName>r</p:attrName>
                                            </p:attrNameLst>
                                          </p:cBhvr>
                                        </p:animRot>
                                        <p:animRot by="120000">
                                          <p:cBhvr>
                                            <p:cTn id="45" dur="200" fill="hold">
                                              <p:stCondLst>
                                                <p:cond delay="800"/>
                                              </p:stCondLst>
                                            </p:cTn>
                                            <p:tgtEl>
                                              <p:spTgt spid="48"/>
                                            </p:tgtEl>
                                            <p:attrNameLst>
                                              <p:attrName>r</p:attrName>
                                            </p:attrNameLst>
                                          </p:cBhvr>
                                        </p:animRo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randombar(horizontal)">
                                          <p:cBhvr>
                                            <p:cTn id="50" dur="500"/>
                                            <p:tgtEl>
                                              <p:spTgt spid="34"/>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randombar(horizontal)">
                                          <p:cBhvr>
                                            <p:cTn id="53" dur="500"/>
                                            <p:tgtEl>
                                              <p:spTgt spid="35"/>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randombar(horizont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39"/>
                                            </p:tgtEl>
                                            <p:attrNameLst>
                                              <p:attrName>style.visibility</p:attrName>
                                            </p:attrNameLst>
                                          </p:cBhvr>
                                          <p:to>
                                            <p:strVal val="visible"/>
                                          </p:to>
                                        </p:set>
                                        <p:anim calcmode="lin" valueType="num">
                                          <p:cBhvr>
                                            <p:cTn id="66" dur="500" fill="hold"/>
                                            <p:tgtEl>
                                              <p:spTgt spid="39"/>
                                            </p:tgtEl>
                                            <p:attrNameLst>
                                              <p:attrName>ppt_w</p:attrName>
                                            </p:attrNameLst>
                                          </p:cBhvr>
                                          <p:tavLst>
                                            <p:tav tm="0">
                                              <p:val>
                                                <p:fltVal val="0"/>
                                              </p:val>
                                            </p:tav>
                                            <p:tav tm="100000">
                                              <p:val>
                                                <p:strVal val="#ppt_w"/>
                                              </p:val>
                                            </p:tav>
                                          </p:tavLst>
                                        </p:anim>
                                        <p:anim calcmode="lin" valueType="num">
                                          <p:cBhvr>
                                            <p:cTn id="67" dur="500" fill="hold"/>
                                            <p:tgtEl>
                                              <p:spTgt spid="39"/>
                                            </p:tgtEl>
                                            <p:attrNameLst>
                                              <p:attrName>ppt_h</p:attrName>
                                            </p:attrNameLst>
                                          </p:cBhvr>
                                          <p:tavLst>
                                            <p:tav tm="0">
                                              <p:val>
                                                <p:fltVal val="0"/>
                                              </p:val>
                                            </p:tav>
                                            <p:tav tm="100000">
                                              <p:val>
                                                <p:strVal val="#ppt_h"/>
                                              </p:val>
                                            </p:tav>
                                          </p:tavLst>
                                        </p:anim>
                                        <p:animEffect transition="in" filter="fade">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par>
                                    <p:cTn id="77" presetID="3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1000" fill="hold"/>
                                            <p:tgtEl>
                                              <p:spTgt spid="44"/>
                                            </p:tgtEl>
                                            <p:attrNameLst>
                                              <p:attrName>ppt_w</p:attrName>
                                            </p:attrNameLst>
                                          </p:cBhvr>
                                          <p:tavLst>
                                            <p:tav tm="0">
                                              <p:val>
                                                <p:fltVal val="0"/>
                                              </p:val>
                                            </p:tav>
                                            <p:tav tm="100000">
                                              <p:val>
                                                <p:strVal val="#ppt_w"/>
                                              </p:val>
                                            </p:tav>
                                          </p:tavLst>
                                        </p:anim>
                                        <p:anim calcmode="lin" valueType="num">
                                          <p:cBhvr>
                                            <p:cTn id="80" dur="1000" fill="hold"/>
                                            <p:tgtEl>
                                              <p:spTgt spid="44"/>
                                            </p:tgtEl>
                                            <p:attrNameLst>
                                              <p:attrName>ppt_h</p:attrName>
                                            </p:attrNameLst>
                                          </p:cBhvr>
                                          <p:tavLst>
                                            <p:tav tm="0">
                                              <p:val>
                                                <p:fltVal val="0"/>
                                              </p:val>
                                            </p:tav>
                                            <p:tav tm="100000">
                                              <p:val>
                                                <p:strVal val="#ppt_h"/>
                                              </p:val>
                                            </p:tav>
                                          </p:tavLst>
                                        </p:anim>
                                        <p:anim calcmode="lin" valueType="num">
                                          <p:cBhvr>
                                            <p:cTn id="81" dur="1000" fill="hold"/>
                                            <p:tgtEl>
                                              <p:spTgt spid="44"/>
                                            </p:tgtEl>
                                            <p:attrNameLst>
                                              <p:attrName>style.rotation</p:attrName>
                                            </p:attrNameLst>
                                          </p:cBhvr>
                                          <p:tavLst>
                                            <p:tav tm="0">
                                              <p:val>
                                                <p:fltVal val="90"/>
                                              </p:val>
                                            </p:tav>
                                            <p:tav tm="100000">
                                              <p:val>
                                                <p:fltVal val="0"/>
                                              </p:val>
                                            </p:tav>
                                          </p:tavLst>
                                        </p:anim>
                                        <p:animEffect transition="in" filter="fade">
                                          <p:cBhvr>
                                            <p:cTn id="82" dur="1000"/>
                                            <p:tgtEl>
                                              <p:spTgt spid="44"/>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42"/>
                                            </p:tgtEl>
                                            <p:attrNameLst>
                                              <p:attrName>style.visibility</p:attrName>
                                            </p:attrNameLst>
                                          </p:cBhvr>
                                          <p:to>
                                            <p:strVal val="visible"/>
                                          </p:to>
                                        </p:set>
                                        <p:anim calcmode="lin" valueType="num">
                                          <p:cBhvr>
                                            <p:cTn id="85" dur="1000" fill="hold"/>
                                            <p:tgtEl>
                                              <p:spTgt spid="42"/>
                                            </p:tgtEl>
                                            <p:attrNameLst>
                                              <p:attrName>ppt_w</p:attrName>
                                            </p:attrNameLst>
                                          </p:cBhvr>
                                          <p:tavLst>
                                            <p:tav tm="0">
                                              <p:val>
                                                <p:fltVal val="0"/>
                                              </p:val>
                                            </p:tav>
                                            <p:tav tm="100000">
                                              <p:val>
                                                <p:strVal val="#ppt_w"/>
                                              </p:val>
                                            </p:tav>
                                          </p:tavLst>
                                        </p:anim>
                                        <p:anim calcmode="lin" valueType="num">
                                          <p:cBhvr>
                                            <p:cTn id="86" dur="1000" fill="hold"/>
                                            <p:tgtEl>
                                              <p:spTgt spid="42"/>
                                            </p:tgtEl>
                                            <p:attrNameLst>
                                              <p:attrName>ppt_h</p:attrName>
                                            </p:attrNameLst>
                                          </p:cBhvr>
                                          <p:tavLst>
                                            <p:tav tm="0">
                                              <p:val>
                                                <p:fltVal val="0"/>
                                              </p:val>
                                            </p:tav>
                                            <p:tav tm="100000">
                                              <p:val>
                                                <p:strVal val="#ppt_h"/>
                                              </p:val>
                                            </p:tav>
                                          </p:tavLst>
                                        </p:anim>
                                        <p:anim calcmode="lin" valueType="num">
                                          <p:cBhvr>
                                            <p:cTn id="87" dur="1000" fill="hold"/>
                                            <p:tgtEl>
                                              <p:spTgt spid="42"/>
                                            </p:tgtEl>
                                            <p:attrNameLst>
                                              <p:attrName>style.rotation</p:attrName>
                                            </p:attrNameLst>
                                          </p:cBhvr>
                                          <p:tavLst>
                                            <p:tav tm="0">
                                              <p:val>
                                                <p:fltVal val="90"/>
                                              </p:val>
                                            </p:tav>
                                            <p:tav tm="100000">
                                              <p:val>
                                                <p:fltVal val="0"/>
                                              </p:val>
                                            </p:tav>
                                          </p:tavLst>
                                        </p:anim>
                                        <p:animEffect transition="in" filter="fade">
                                          <p:cBhvr>
                                            <p:cTn id="8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animBg="1"/>
          <p:bldP spid="35" grpId="0"/>
          <p:bldP spid="39" grpId="0"/>
          <p:bldP spid="42" grpId="0" animBg="1"/>
          <p:bldP spid="4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12" name="Picture 11">
            <a:extLst>
              <a:ext uri="{FF2B5EF4-FFF2-40B4-BE49-F238E27FC236}">
                <a16:creationId xmlns:a16="http://schemas.microsoft.com/office/drawing/2014/main" id="{DA53EDD4-4EDF-4D08-8CE4-C0008D31A2AC}"/>
              </a:ext>
            </a:extLst>
          </p:cNvPr>
          <p:cNvPicPr>
            <a:picLocks noChangeAspect="1"/>
          </p:cNvPicPr>
          <p:nvPr/>
        </p:nvPicPr>
        <p:blipFill>
          <a:blip r:embed="rId4"/>
          <a:stretch>
            <a:fillRect/>
          </a:stretch>
        </p:blipFill>
        <p:spPr>
          <a:xfrm>
            <a:off x="533400" y="457200"/>
            <a:ext cx="10896600" cy="5791200"/>
          </a:xfrm>
          <a:prstGeom prst="rect">
            <a:avLst/>
          </a:prstGeom>
        </p:spPr>
      </p:pic>
      <p:pic>
        <p:nvPicPr>
          <p:cNvPr id="85" name="Picture 84">
            <a:extLst>
              <a:ext uri="{FF2B5EF4-FFF2-40B4-BE49-F238E27FC236}">
                <a16:creationId xmlns:a16="http://schemas.microsoft.com/office/drawing/2014/main" id="{6EB0ED45-D362-47E6-9B9E-8C079FD46C41}"/>
              </a:ext>
            </a:extLst>
          </p:cNvPr>
          <p:cNvPicPr>
            <a:picLocks noChangeAspect="1"/>
          </p:cNvPicPr>
          <p:nvPr/>
        </p:nvPicPr>
        <p:blipFill>
          <a:blip r:embed="rId5"/>
          <a:stretch>
            <a:fillRect/>
          </a:stretch>
        </p:blipFill>
        <p:spPr>
          <a:xfrm rot="187559">
            <a:off x="10025313" y="4904790"/>
            <a:ext cx="2348134" cy="2348134"/>
          </a:xfrm>
          <a:prstGeom prst="rect">
            <a:avLst/>
          </a:prstGeom>
        </p:spPr>
      </p:pic>
      <p:grpSp>
        <p:nvGrpSpPr>
          <p:cNvPr id="25" name="Group 24">
            <a:extLst>
              <a:ext uri="{FF2B5EF4-FFF2-40B4-BE49-F238E27FC236}">
                <a16:creationId xmlns:a16="http://schemas.microsoft.com/office/drawing/2014/main" id="{FDB62DFE-7406-44CA-BCEE-88202BEDB63A}"/>
              </a:ext>
            </a:extLst>
          </p:cNvPr>
          <p:cNvGrpSpPr/>
          <p:nvPr/>
        </p:nvGrpSpPr>
        <p:grpSpPr>
          <a:xfrm>
            <a:off x="1383623" y="738264"/>
            <a:ext cx="9961727" cy="2554445"/>
            <a:chOff x="1982578" y="246435"/>
            <a:chExt cx="9961727" cy="2554445"/>
          </a:xfrm>
        </p:grpSpPr>
        <p:pic>
          <p:nvPicPr>
            <p:cNvPr id="26" name="Picture 25">
              <a:extLst>
                <a:ext uri="{FF2B5EF4-FFF2-40B4-BE49-F238E27FC236}">
                  <a16:creationId xmlns:a16="http://schemas.microsoft.com/office/drawing/2014/main" id="{C5674DF5-0FE2-4372-BB8C-F2CD20C03DBB}"/>
                </a:ext>
              </a:extLst>
            </p:cNvPr>
            <p:cNvPicPr>
              <a:picLocks noChangeAspect="1"/>
            </p:cNvPicPr>
            <p:nvPr/>
          </p:nvPicPr>
          <p:blipFill>
            <a:blip r:embed="rId6"/>
            <a:stretch>
              <a:fillRect/>
            </a:stretch>
          </p:blipFill>
          <p:spPr>
            <a:xfrm>
              <a:off x="1982578" y="246435"/>
              <a:ext cx="9961727" cy="2554445"/>
            </a:xfrm>
            <a:prstGeom prst="rect">
              <a:avLst/>
            </a:prstGeom>
          </p:spPr>
        </p:pic>
        <p:sp>
          <p:nvSpPr>
            <p:cNvPr id="27" name="Rectangle: Rounded Corners 26">
              <a:extLst>
                <a:ext uri="{FF2B5EF4-FFF2-40B4-BE49-F238E27FC236}">
                  <a16:creationId xmlns:a16="http://schemas.microsoft.com/office/drawing/2014/main" id="{EDCE8149-A45E-4181-B951-0341B738F4A1}"/>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a:solidFill>
                    <a:srgbClr val="C00000"/>
                  </a:solidFill>
                  <a:latin typeface="iCiel Cadena" panose="02000503000000020004" pitchFamily="50" charset="0"/>
                </a:rPr>
                <a:t>CHIA SẺ TRƯỚC LỚP</a:t>
              </a:r>
              <a:endParaRPr lang="vi-VN" sz="6600">
                <a:solidFill>
                  <a:srgbClr val="C00000"/>
                </a:solidFill>
                <a:latin typeface="iCiel Cadena" panose="02000503000000020004" pitchFamily="50" charset="0"/>
              </a:endParaRPr>
            </a:p>
          </p:txBody>
        </p:sp>
      </p:grpSp>
      <p:pic>
        <p:nvPicPr>
          <p:cNvPr id="28" name="Picture 27">
            <a:extLst>
              <a:ext uri="{FF2B5EF4-FFF2-40B4-BE49-F238E27FC236}">
                <a16:creationId xmlns:a16="http://schemas.microsoft.com/office/drawing/2014/main" id="{0B84B925-F4FE-4734-82E9-84921ED06B48}"/>
              </a:ext>
            </a:extLst>
          </p:cNvPr>
          <p:cNvPicPr>
            <a:picLocks noChangeAspect="1"/>
          </p:cNvPicPr>
          <p:nvPr/>
        </p:nvPicPr>
        <p:blipFill>
          <a:blip r:embed="rId7"/>
          <a:stretch>
            <a:fillRect/>
          </a:stretch>
        </p:blipFill>
        <p:spPr>
          <a:xfrm>
            <a:off x="14287" y="805981"/>
            <a:ext cx="1548518" cy="2383743"/>
          </a:xfrm>
          <a:prstGeom prst="rect">
            <a:avLst/>
          </a:prstGeom>
        </p:spPr>
      </p:pic>
      <p:pic>
        <p:nvPicPr>
          <p:cNvPr id="40" name="Picture 8">
            <a:hlinkClick r:id="rId8" action="ppaction://hlinksldjump"/>
            <a:extLst>
              <a:ext uri="{FF2B5EF4-FFF2-40B4-BE49-F238E27FC236}">
                <a16:creationId xmlns:a16="http://schemas.microsoft.com/office/drawing/2014/main" id="{A57A7F4D-898F-44B1-A6D1-858C9FE8A8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2823338" y="1958436"/>
            <a:ext cx="3552295" cy="42183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hlinkClick r:id="rId8" action="ppaction://hlinksldjump"/>
            <a:extLst>
              <a:ext uri="{FF2B5EF4-FFF2-40B4-BE49-F238E27FC236}">
                <a16:creationId xmlns:a16="http://schemas.microsoft.com/office/drawing/2014/main" id="{9CD14066-ADBE-410D-92E5-468638241DD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490828" y="2435037"/>
            <a:ext cx="4807835" cy="384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4817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2000">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14:bounceEnd="62000">
                                          <p:cBhvr additive="base">
                                            <p:cTn id="7"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14:presetBounceEnd="65000">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14:bounceEnd="65000">
                                          <p:cBhvr additive="base">
                                            <p:cTn id="16" dur="1000" fill="hold"/>
                                            <p:tgtEl>
                                              <p:spTgt spid="28"/>
                                            </p:tgtEl>
                                            <p:attrNameLst>
                                              <p:attrName>ppt_x</p:attrName>
                                            </p:attrNameLst>
                                          </p:cBhvr>
                                          <p:tavLst>
                                            <p:tav tm="0">
                                              <p:val>
                                                <p:strVal val="0-#ppt_w/2"/>
                                              </p:val>
                                            </p:tav>
                                            <p:tav tm="100000">
                                              <p:val>
                                                <p:strVal val="#ppt_x"/>
                                              </p:val>
                                            </p:tav>
                                          </p:tavLst>
                                        </p:anim>
                                        <p:anim calcmode="lin" valueType="num" p14:bounceEnd="65000">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5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65000">
                                          <p:cBhvr additive="base">
                                            <p:cTn id="20" dur="1000" fill="hold"/>
                                            <p:tgtEl>
                                              <p:spTgt spid="25"/>
                                            </p:tgtEl>
                                            <p:attrNameLst>
                                              <p:attrName>ppt_x</p:attrName>
                                            </p:attrNameLst>
                                          </p:cBhvr>
                                          <p:tavLst>
                                            <p:tav tm="0">
                                              <p:val>
                                                <p:strVal val="1+#ppt_w/2"/>
                                              </p:val>
                                            </p:tav>
                                            <p:tav tm="100000">
                                              <p:val>
                                                <p:strVal val="#ppt_x"/>
                                              </p:val>
                                            </p:tav>
                                          </p:tavLst>
                                        </p:anim>
                                        <p:anim calcmode="lin" valueType="num" p14:bounceEnd="65000">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1500" fill="hold"/>
                                            <p:tgtEl>
                                              <p:spTgt spid="85"/>
                                            </p:tgtEl>
                                            <p:attrNameLst>
                                              <p:attrName>ppt_x</p:attrName>
                                            </p:attrNameLst>
                                          </p:cBhvr>
                                          <p:tavLst>
                                            <p:tav tm="0">
                                              <p:val>
                                                <p:strVal val="1+#ppt_w/2"/>
                                              </p:val>
                                            </p:tav>
                                            <p:tav tm="100000">
                                              <p:val>
                                                <p:strVal val="#ppt_x"/>
                                              </p:val>
                                            </p:tav>
                                          </p:tavLst>
                                        </p:anim>
                                        <p:anim calcmode="lin" valueType="num">
                                          <p:cBhvr additive="base">
                                            <p:cTn id="8" dur="1500" fill="hold"/>
                                            <p:tgtEl>
                                              <p:spTgt spid="85"/>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85"/>
                                            </p:tgtEl>
                                            <p:attrNameLst>
                                              <p:attrName>style.visibility</p:attrName>
                                            </p:attrNameLst>
                                          </p:cBhvr>
                                          <p:to>
                                            <p:strVal val="visible"/>
                                          </p:to>
                                        </p:set>
                                        <p:anim calcmode="lin" valueType="num">
                                          <p:cBhvr>
                                            <p:cTn id="11" dur="1000" fill="hold"/>
                                            <p:tgtEl>
                                              <p:spTgt spid="85"/>
                                            </p:tgtEl>
                                            <p:attrNameLst>
                                              <p:attrName>ppt_w</p:attrName>
                                            </p:attrNameLst>
                                          </p:cBhvr>
                                          <p:tavLst>
                                            <p:tav tm="0">
                                              <p:val>
                                                <p:fltVal val="0"/>
                                              </p:val>
                                            </p:tav>
                                            <p:tav tm="100000">
                                              <p:val>
                                                <p:strVal val="#ppt_w"/>
                                              </p:val>
                                            </p:tav>
                                          </p:tavLst>
                                        </p:anim>
                                        <p:anim calcmode="lin" valueType="num">
                                          <p:cBhvr>
                                            <p:cTn id="12" dur="1000" fill="hold"/>
                                            <p:tgtEl>
                                              <p:spTgt spid="85"/>
                                            </p:tgtEl>
                                            <p:attrNameLst>
                                              <p:attrName>ppt_h</p:attrName>
                                            </p:attrNameLst>
                                          </p:cBhvr>
                                          <p:tavLst>
                                            <p:tav tm="0">
                                              <p:val>
                                                <p:fltVal val="0"/>
                                              </p:val>
                                            </p:tav>
                                            <p:tav tm="100000">
                                              <p:val>
                                                <p:strVal val="#ppt_h"/>
                                              </p:val>
                                            </p:tav>
                                          </p:tavLst>
                                        </p:anim>
                                        <p:animEffect transition="in" filter="fade">
                                          <p:cBhvr>
                                            <p:cTn id="13" dur="1000"/>
                                            <p:tgtEl>
                                              <p:spTgt spid="85"/>
                                            </p:tgtEl>
                                          </p:cBhvr>
                                        </p:animEffect>
                                      </p:childTnLst>
                                    </p:cTn>
                                  </p:par>
                                  <p:par>
                                    <p:cTn id="14" presetID="2" presetClass="entr" presetSubtype="8"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1000" fill="hold"/>
                                            <p:tgtEl>
                                              <p:spTgt spid="28"/>
                                            </p:tgtEl>
                                            <p:attrNameLst>
                                              <p:attrName>ppt_x</p:attrName>
                                            </p:attrNameLst>
                                          </p:cBhvr>
                                          <p:tavLst>
                                            <p:tav tm="0">
                                              <p:val>
                                                <p:strVal val="0-#ppt_w/2"/>
                                              </p:val>
                                            </p:tav>
                                            <p:tav tm="100000">
                                              <p:val>
                                                <p:strVal val="#ppt_x"/>
                                              </p:val>
                                            </p:tav>
                                          </p:tavLst>
                                        </p:anim>
                                        <p:anim calcmode="lin" valueType="num">
                                          <p:cBhvr additive="base">
                                            <p:cTn id="17" dur="1000" fill="hold"/>
                                            <p:tgtEl>
                                              <p:spTgt spid="2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1000" fill="hold"/>
                                            <p:tgtEl>
                                              <p:spTgt spid="25"/>
                                            </p:tgtEl>
                                            <p:attrNameLst>
                                              <p:attrName>ppt_x</p:attrName>
                                            </p:attrNameLst>
                                          </p:cBhvr>
                                          <p:tavLst>
                                            <p:tav tm="0">
                                              <p:val>
                                                <p:strVal val="1+#ppt_w/2"/>
                                              </p:val>
                                            </p:tav>
                                            <p:tav tm="100000">
                                              <p:val>
                                                <p:strVal val="#ppt_x"/>
                                              </p:val>
                                            </p:tav>
                                          </p:tavLst>
                                        </p:anim>
                                        <p:anim calcmode="lin" valueType="num">
                                          <p:cBhvr additive="base">
                                            <p:cTn id="21" dur="1000" fill="hold"/>
                                            <p:tgtEl>
                                              <p:spTgt spid="25"/>
                                            </p:tgtEl>
                                            <p:attrNameLst>
                                              <p:attrName>ppt_y</p:attrName>
                                            </p:attrNameLst>
                                          </p:cBhvr>
                                          <p:tavLst>
                                            <p:tav tm="0">
                                              <p:val>
                                                <p:strVal val="#ppt_y"/>
                                              </p:val>
                                            </p:tav>
                                            <p:tav tm="100000">
                                              <p:val>
                                                <p:strVal val="#ppt_y"/>
                                              </p:val>
                                            </p:tav>
                                          </p:tavLst>
                                        </p:anim>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40"/>
                                            </p:tgtEl>
                                            <p:attrNameLst>
                                              <p:attrName>r</p:attrName>
                                            </p:attrNameLst>
                                          </p:cBhvr>
                                        </p:animRot>
                                        <p:animRot by="-240000">
                                          <p:cBhvr>
                                            <p:cTn id="24" dur="200" fill="hold">
                                              <p:stCondLst>
                                                <p:cond delay="200"/>
                                              </p:stCondLst>
                                            </p:cTn>
                                            <p:tgtEl>
                                              <p:spTgt spid="40"/>
                                            </p:tgtEl>
                                            <p:attrNameLst>
                                              <p:attrName>r</p:attrName>
                                            </p:attrNameLst>
                                          </p:cBhvr>
                                        </p:animRot>
                                        <p:animRot by="240000">
                                          <p:cBhvr>
                                            <p:cTn id="25" dur="200" fill="hold">
                                              <p:stCondLst>
                                                <p:cond delay="400"/>
                                              </p:stCondLst>
                                            </p:cTn>
                                            <p:tgtEl>
                                              <p:spTgt spid="40"/>
                                            </p:tgtEl>
                                            <p:attrNameLst>
                                              <p:attrName>r</p:attrName>
                                            </p:attrNameLst>
                                          </p:cBhvr>
                                        </p:animRot>
                                        <p:animRot by="-240000">
                                          <p:cBhvr>
                                            <p:cTn id="26" dur="200" fill="hold">
                                              <p:stCondLst>
                                                <p:cond delay="600"/>
                                              </p:stCondLst>
                                            </p:cTn>
                                            <p:tgtEl>
                                              <p:spTgt spid="40"/>
                                            </p:tgtEl>
                                            <p:attrNameLst>
                                              <p:attrName>r</p:attrName>
                                            </p:attrNameLst>
                                          </p:cBhvr>
                                        </p:animRot>
                                        <p:animRot by="120000">
                                          <p:cBhvr>
                                            <p:cTn id="27" dur="200" fill="hold">
                                              <p:stCondLst>
                                                <p:cond delay="800"/>
                                              </p:stCondLst>
                                            </p:cTn>
                                            <p:tgtEl>
                                              <p:spTgt spid="40"/>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41"/>
                                            </p:tgtEl>
                                            <p:attrNameLst>
                                              <p:attrName>r</p:attrName>
                                            </p:attrNameLst>
                                          </p:cBhvr>
                                        </p:animRot>
                                        <p:animRot by="-240000">
                                          <p:cBhvr>
                                            <p:cTn id="30" dur="200" fill="hold">
                                              <p:stCondLst>
                                                <p:cond delay="200"/>
                                              </p:stCondLst>
                                            </p:cTn>
                                            <p:tgtEl>
                                              <p:spTgt spid="41"/>
                                            </p:tgtEl>
                                            <p:attrNameLst>
                                              <p:attrName>r</p:attrName>
                                            </p:attrNameLst>
                                          </p:cBhvr>
                                        </p:animRot>
                                        <p:animRot by="240000">
                                          <p:cBhvr>
                                            <p:cTn id="31" dur="200" fill="hold">
                                              <p:stCondLst>
                                                <p:cond delay="400"/>
                                              </p:stCondLst>
                                            </p:cTn>
                                            <p:tgtEl>
                                              <p:spTgt spid="41"/>
                                            </p:tgtEl>
                                            <p:attrNameLst>
                                              <p:attrName>r</p:attrName>
                                            </p:attrNameLst>
                                          </p:cBhvr>
                                        </p:animRot>
                                        <p:animRot by="-240000">
                                          <p:cBhvr>
                                            <p:cTn id="32" dur="200" fill="hold">
                                              <p:stCondLst>
                                                <p:cond delay="600"/>
                                              </p:stCondLst>
                                            </p:cTn>
                                            <p:tgtEl>
                                              <p:spTgt spid="41"/>
                                            </p:tgtEl>
                                            <p:attrNameLst>
                                              <p:attrName>r</p:attrName>
                                            </p:attrNameLst>
                                          </p:cBhvr>
                                        </p:animRot>
                                        <p:animRot by="120000">
                                          <p:cBhvr>
                                            <p:cTn id="33"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grpSp>
        <p:nvGrpSpPr>
          <p:cNvPr id="96" name="Group 95">
            <a:extLst>
              <a:ext uri="{FF2B5EF4-FFF2-40B4-BE49-F238E27FC236}">
                <a16:creationId xmlns:a16="http://schemas.microsoft.com/office/drawing/2014/main" id="{1874A39E-A77B-48C4-B6D7-719B81AD5380}"/>
              </a:ext>
            </a:extLst>
          </p:cNvPr>
          <p:cNvGrpSpPr/>
          <p:nvPr/>
        </p:nvGrpSpPr>
        <p:grpSpPr>
          <a:xfrm>
            <a:off x="7243157" y="426010"/>
            <a:ext cx="1552923" cy="954107"/>
            <a:chOff x="4648200" y="4572000"/>
            <a:chExt cx="1552923" cy="954107"/>
          </a:xfrm>
        </p:grpSpPr>
        <p:sp>
          <p:nvSpPr>
            <p:cNvPr id="83" name="Rectangle: Rounded Corners 82">
              <a:extLst>
                <a:ext uri="{FF2B5EF4-FFF2-40B4-BE49-F238E27FC236}">
                  <a16:creationId xmlns:a16="http://schemas.microsoft.com/office/drawing/2014/main"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7CED4D03-5600-462A-B55E-D17FE6EDBE60}"/>
                </a:ext>
              </a:extLst>
            </p:cNvPr>
            <p:cNvSpPr txBox="1"/>
            <p:nvPr/>
          </p:nvSpPr>
          <p:spPr>
            <a:xfrm>
              <a:off x="4963797" y="4761479"/>
              <a:ext cx="921727" cy="553998"/>
            </a:xfrm>
            <a:prstGeom prst="rect">
              <a:avLst/>
            </a:prstGeom>
            <a:noFill/>
          </p:spPr>
          <p:txBody>
            <a:bodyPr wrap="none" lIns="0" tIns="0" rIns="0" bIns="0" rtlCol="0">
              <a:spAutoFit/>
            </a:bodyPr>
            <a:lstStyle/>
            <a:p>
              <a:pPr algn="ctr"/>
              <a:r>
                <a:rPr lang="en-US" sz="3600">
                  <a:solidFill>
                    <a:schemeClr val="bg1"/>
                  </a:solidFill>
                  <a:latin typeface="iCiel Cadena" panose="02000503000000020004" pitchFamily="50" charset="0"/>
                </a:rPr>
                <a:t>Mẫu</a:t>
              </a:r>
            </a:p>
          </p:txBody>
        </p:sp>
      </p:grpSp>
      <p:pic>
        <p:nvPicPr>
          <p:cNvPr id="102" name="Picture 101">
            <a:extLst>
              <a:ext uri="{FF2B5EF4-FFF2-40B4-BE49-F238E27FC236}">
                <a16:creationId xmlns:a16="http://schemas.microsoft.com/office/drawing/2014/main" id="{841A18C3-C6B1-47FF-A8CF-B6D33F8CEB6E}"/>
              </a:ext>
            </a:extLst>
          </p:cNvPr>
          <p:cNvPicPr>
            <a:picLocks noChangeAspect="1"/>
          </p:cNvPicPr>
          <p:nvPr/>
        </p:nvPicPr>
        <p:blipFill>
          <a:blip r:embed="rId5"/>
          <a:stretch>
            <a:fillRect/>
          </a:stretch>
        </p:blipFill>
        <p:spPr>
          <a:xfrm>
            <a:off x="498585" y="2082030"/>
            <a:ext cx="4187637" cy="4523145"/>
          </a:xfrm>
          <a:prstGeom prst="rect">
            <a:avLst/>
          </a:prstGeom>
        </p:spPr>
      </p:pic>
      <p:sp>
        <p:nvSpPr>
          <p:cNvPr id="24" name="TextBox 23">
            <a:extLst>
              <a:ext uri="{FF2B5EF4-FFF2-40B4-BE49-F238E27FC236}">
                <a16:creationId xmlns:a16="http://schemas.microsoft.com/office/drawing/2014/main" id="{47EA983B-6DCD-464B-91E9-5172BDC0C50E}"/>
              </a:ext>
            </a:extLst>
          </p:cNvPr>
          <p:cNvSpPr txBox="1"/>
          <p:nvPr/>
        </p:nvSpPr>
        <p:spPr>
          <a:xfrm>
            <a:off x="4627377" y="1829205"/>
            <a:ext cx="6784485" cy="4669099"/>
          </a:xfrm>
          <a:prstGeom prst="rect">
            <a:avLst/>
          </a:prstGeom>
          <a:noFill/>
        </p:spPr>
        <p:txBody>
          <a:bodyPr wrap="square">
            <a:spAutoFit/>
          </a:bodyPr>
          <a:lstStyle/>
          <a:p>
            <a:pPr indent="293370" algn="just">
              <a:lnSpc>
                <a:spcPct val="107000"/>
              </a:lnSpc>
              <a:spcBef>
                <a:spcPts val="600"/>
              </a:spcBef>
              <a:spcAft>
                <a:spcPts val="600"/>
              </a:spcAft>
            </a:pPr>
            <a:r>
              <a:rPr lang="en-US" sz="2800">
                <a:solidFill>
                  <a:srgbClr val="000000"/>
                </a:solidFill>
                <a:effectLst/>
                <a:latin typeface="Arial" panose="020B0604020202020204" pitchFamily="34" charset="0"/>
                <a:ea typeface="Calibri" panose="020F0502020204030204" pitchFamily="34" charset="0"/>
                <a:cs typeface="Arial" panose="020B0604020202020204" pitchFamily="34" charset="0"/>
              </a:rPr>
              <a:t>Nhóm em đã họp bàn về nhiệm vụ chuẩn bị tiết mục văn nghệ cho giờ sinh hoạt lớp tuần sau. Thời gian cho nhiệm vụ của chúng em là từ ngày 23 tháng 9 đến ngày 30 tháng 10. Nhóm đã thống nhất bài hát và phân cho bạn Hà là người hát, em cùng bạn An, bạn Mai múa phụ họa. Chúng em mong đợi sẽ có một bài hát múa thật hay cho giờ sinh hoạt lớp tuần tới.</a:t>
            </a:r>
            <a:endParaRPr lang="en-US" sz="24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63000">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14:bounceEnd="63000">
                                          <p:cBhvr additive="base">
                                            <p:cTn id="11"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anim calcmode="lin" valueType="num">
                                          <p:cBhvr>
                                            <p:cTn id="15" dur="500" fill="hold"/>
                                            <p:tgtEl>
                                              <p:spTgt spid="96"/>
                                            </p:tgtEl>
                                            <p:attrNameLst>
                                              <p:attrName>ppt_w</p:attrName>
                                            </p:attrNameLst>
                                          </p:cBhvr>
                                          <p:tavLst>
                                            <p:tav tm="0">
                                              <p:val>
                                                <p:fltVal val="0"/>
                                              </p:val>
                                            </p:tav>
                                            <p:tav tm="100000">
                                              <p:val>
                                                <p:strVal val="#ppt_w"/>
                                              </p:val>
                                            </p:tav>
                                          </p:tavLst>
                                        </p:anim>
                                        <p:anim calcmode="lin" valueType="num">
                                          <p:cBhvr>
                                            <p:cTn id="16" dur="500" fill="hold"/>
                                            <p:tgtEl>
                                              <p:spTgt spid="96"/>
                                            </p:tgtEl>
                                            <p:attrNameLst>
                                              <p:attrName>ppt_h</p:attrName>
                                            </p:attrNameLst>
                                          </p:cBhvr>
                                          <p:tavLst>
                                            <p:tav tm="0">
                                              <p:val>
                                                <p:fltVal val="0"/>
                                              </p:val>
                                            </p:tav>
                                            <p:tav tm="100000">
                                              <p:val>
                                                <p:strVal val="#ppt_h"/>
                                              </p:val>
                                            </p:tav>
                                          </p:tavLst>
                                        </p:anim>
                                        <p:animEffect transition="in" filter="fade">
                                          <p:cBhvr>
                                            <p:cTn id="17" dur="500"/>
                                            <p:tgtEl>
                                              <p:spTgt spid="9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1000" fill="hold"/>
                                            <p:tgtEl>
                                              <p:spTgt spid="82"/>
                                            </p:tgtEl>
                                            <p:attrNameLst>
                                              <p:attrName>ppt_x</p:attrName>
                                            </p:attrNameLst>
                                          </p:cBhvr>
                                          <p:tavLst>
                                            <p:tav tm="0">
                                              <p:val>
                                                <p:strVal val="#ppt_x"/>
                                              </p:val>
                                            </p:tav>
                                            <p:tav tm="100000">
                                              <p:val>
                                                <p:strVal val="#ppt_x"/>
                                              </p:val>
                                            </p:tav>
                                          </p:tavLst>
                                        </p:anim>
                                        <p:anim calcmode="lin" valueType="num">
                                          <p:cBhvr additive="base">
                                            <p:cTn id="12" dur="1000" fill="hold"/>
                                            <p:tgtEl>
                                              <p:spTgt spid="82"/>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anim calcmode="lin" valueType="num">
                                          <p:cBhvr>
                                            <p:cTn id="15" dur="500" fill="hold"/>
                                            <p:tgtEl>
                                              <p:spTgt spid="96"/>
                                            </p:tgtEl>
                                            <p:attrNameLst>
                                              <p:attrName>ppt_w</p:attrName>
                                            </p:attrNameLst>
                                          </p:cBhvr>
                                          <p:tavLst>
                                            <p:tav tm="0">
                                              <p:val>
                                                <p:fltVal val="0"/>
                                              </p:val>
                                            </p:tav>
                                            <p:tav tm="100000">
                                              <p:val>
                                                <p:strVal val="#ppt_w"/>
                                              </p:val>
                                            </p:tav>
                                          </p:tavLst>
                                        </p:anim>
                                        <p:anim calcmode="lin" valueType="num">
                                          <p:cBhvr>
                                            <p:cTn id="16" dur="500" fill="hold"/>
                                            <p:tgtEl>
                                              <p:spTgt spid="96"/>
                                            </p:tgtEl>
                                            <p:attrNameLst>
                                              <p:attrName>ppt_h</p:attrName>
                                            </p:attrNameLst>
                                          </p:cBhvr>
                                          <p:tavLst>
                                            <p:tav tm="0">
                                              <p:val>
                                                <p:fltVal val="0"/>
                                              </p:val>
                                            </p:tav>
                                            <p:tav tm="100000">
                                              <p:val>
                                                <p:strVal val="#ppt_h"/>
                                              </p:val>
                                            </p:tav>
                                          </p:tavLst>
                                        </p:anim>
                                        <p:animEffect transition="in" filter="fade">
                                          <p:cBhvr>
                                            <p:cTn id="17" dur="500"/>
                                            <p:tgtEl>
                                              <p:spTgt spid="96"/>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339</TotalTime>
  <Words>750</Words>
  <Application>Microsoft Office PowerPoint</Application>
  <PresentationFormat>Widescreen</PresentationFormat>
  <Paragraphs>77</Paragraphs>
  <Slides>19</Slides>
  <Notes>1</Notes>
  <HiddenSlides>0</HiddenSlides>
  <MMClips>9</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19</vt:i4>
      </vt:variant>
    </vt:vector>
  </HeadingPairs>
  <TitlesOfParts>
    <vt:vector size="30" baseType="lpstr">
      <vt:lpstr>#9Slide02 Noi dung dai</vt:lpstr>
      <vt:lpstr>#9Slide02 Tieu de dai</vt:lpstr>
      <vt:lpstr>Arial</vt:lpstr>
      <vt:lpstr>Calibri</vt:lpstr>
      <vt:lpstr>Calibri Light</vt:lpstr>
      <vt:lpstr>Coiny</vt:lpstr>
      <vt:lpstr>iCiel Cadena</vt:lpstr>
      <vt:lpstr>Odibee Sans</vt:lpstr>
      <vt:lpstr>UTM Cookies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 0354473852</dc:creator>
  <cp:lastModifiedBy>DEll</cp:lastModifiedBy>
  <cp:revision>1</cp:revision>
  <dcterms:created xsi:type="dcterms:W3CDTF">2021-10-10T09:00:27Z</dcterms:created>
  <dcterms:modified xsi:type="dcterms:W3CDTF">2023-03-29T07:39:54Z</dcterms:modified>
</cp:coreProperties>
</file>